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16 (mod 3) = 1	91 (mod 3) = 1</a:t>
            </a:r>
          </a:p>
          <a:p>
            <a:r>
              <a:rPr lang="en-GB" dirty="0"/>
              <a:t>191 (mod 11) = 4	124 (mod 5) = 4</a:t>
            </a:r>
          </a:p>
          <a:p>
            <a:r>
              <a:rPr lang="en-GB" dirty="0"/>
              <a:t>43 (mod 16) = 11	79 (mod 12) = 7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Modulo arithmetic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Equivalence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847932" y="3870057"/>
                <a:ext cx="15613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14 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mod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932" y="3870057"/>
                <a:ext cx="1561325" cy="369332"/>
              </a:xfrm>
              <a:prstGeom prst="rect">
                <a:avLst/>
              </a:prstGeom>
              <a:blipFill>
                <a:blip r:embed="rId8"/>
                <a:stretch>
                  <a:fillRect l="-3906" r="-703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851137" y="4731960"/>
                <a:ext cx="15581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mod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137" y="4731960"/>
                <a:ext cx="1558120" cy="369332"/>
              </a:xfrm>
              <a:prstGeom prst="rect">
                <a:avLst/>
              </a:prstGeom>
              <a:blipFill>
                <a:blip r:embed="rId9"/>
                <a:stretch>
                  <a:fillRect l="-6275" t="-24590" r="-1176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620107" y="5663044"/>
                <a:ext cx="1771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107" y="5663044"/>
                <a:ext cx="1771319" cy="369332"/>
              </a:xfrm>
              <a:prstGeom prst="rect">
                <a:avLst/>
              </a:prstGeom>
              <a:blipFill>
                <a:blip r:embed="rId10"/>
                <a:stretch>
                  <a:fillRect l="-2069" t="-26230" r="-10345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18578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3)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1857881" cy="492443"/>
              </a:xfrm>
              <a:prstGeom prst="rect">
                <a:avLst/>
              </a:prstGeom>
              <a:blipFill>
                <a:blip r:embed="rId4"/>
                <a:stretch>
                  <a:fillRect t="-25000" r="-12131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18578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</a:t>
                </a:r>
                <a:r>
                  <a:rPr lang="en-GB" sz="3200" dirty="0">
                    <a:latin typeface="Calibri" panose="020F0502020204030204"/>
                  </a:rPr>
                  <a:t>3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1857881" cy="492443"/>
              </a:xfrm>
              <a:prstGeom prst="rect">
                <a:avLst/>
              </a:prstGeom>
              <a:blipFill>
                <a:blip r:embed="rId5"/>
                <a:stretch>
                  <a:fillRect t="-25000" r="-12131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71408" y="2754790"/>
                <a:ext cx="22938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191 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11)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8" y="2754790"/>
                <a:ext cx="2293898" cy="492443"/>
              </a:xfrm>
              <a:prstGeom prst="rect">
                <a:avLst/>
              </a:prstGeom>
              <a:blipFill>
                <a:blip r:embed="rId6"/>
                <a:stretch>
                  <a:fillRect t="-24691" r="-9840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754789"/>
                <a:ext cx="20855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5)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754789"/>
                <a:ext cx="2085507" cy="492443"/>
              </a:xfrm>
              <a:prstGeom prst="rect">
                <a:avLst/>
              </a:prstGeom>
              <a:blipFill>
                <a:blip r:embed="rId7"/>
                <a:stretch>
                  <a:fillRect t="-24691" r="-10819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71407" y="4601353"/>
                <a:ext cx="206627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43 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7" y="4601353"/>
                <a:ext cx="2066271" cy="492443"/>
              </a:xfrm>
              <a:prstGeom prst="rect">
                <a:avLst/>
              </a:prstGeom>
              <a:blipFill>
                <a:blip r:embed="rId8"/>
                <a:stretch>
                  <a:fillRect t="-24691" r="-10914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770512" y="4520232"/>
                <a:ext cx="206627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noProof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12)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512" y="4520232"/>
                <a:ext cx="2066271" cy="492443"/>
              </a:xfrm>
              <a:prstGeom prst="rect">
                <a:avLst/>
              </a:prstGeom>
              <a:blipFill>
                <a:blip r:embed="rId9"/>
                <a:stretch>
                  <a:fillRect t="-25000" r="-10914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CFEF179-3D0F-44C1-9F97-141D3738641A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31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21032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CFEF179-3D0F-44C1-9F97-141D37386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195432-A073-4FBD-AAC3-9A85A027289C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109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08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107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161</m:t>
                    </m:r>
                  </m:oMath>
                </a14:m>
                <a:r>
                  <a:rPr lang="en-GB" sz="2400" dirty="0"/>
                  <a:t> (mod 16)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145</m:t>
                    </m:r>
                  </m:oMath>
                </a14:m>
                <a:r>
                  <a:rPr lang="en-GB" sz="2400" dirty="0"/>
                  <a:t> (mod 16)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145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15)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3093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66094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66094</m:t>
                    </m:r>
                  </m:oMath>
                </a14:m>
                <a:r>
                  <a:rPr lang="en-GB" sz="2400" dirty="0"/>
                  <a:t> (mod 30)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195432-A073-4FBD-AAC3-9A85A02728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31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21032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2586745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4C73E-3A03-4F96-B20E-B4D0F1183A67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109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08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107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161</m:t>
                    </m:r>
                  </m:oMath>
                </a14:m>
                <a:r>
                  <a:rPr lang="en-GB" sz="2400" dirty="0"/>
                  <a:t> (mod 16)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145</m:t>
                    </m:r>
                  </m:oMath>
                </a14:m>
                <a:r>
                  <a:rPr lang="en-GB" sz="2400" dirty="0"/>
                  <a:t> (mod 16)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145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15)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3093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66094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66094</m:t>
                    </m:r>
                  </m:oMath>
                </a14:m>
                <a:r>
                  <a:rPr lang="en-GB" sz="2400" dirty="0"/>
                  <a:t> (mod 30)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4C73E-3A03-4F96-B20E-B4D0F1183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14E0361-CE6B-4948-8382-EAD5B106C247}"/>
              </a:ext>
            </a:extLst>
          </p:cNvPr>
          <p:cNvSpPr/>
          <p:nvPr/>
        </p:nvSpPr>
        <p:spPr>
          <a:xfrm>
            <a:off x="7823770" y="117692"/>
            <a:ext cx="11667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353</Words>
  <Application>Microsoft Office PowerPoint</Application>
  <PresentationFormat>On-screen Show (4:3)</PresentationFormat>
  <Paragraphs>130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Modulo arithmetic Equivalence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162</cp:revision>
  <dcterms:created xsi:type="dcterms:W3CDTF">2018-01-26T08:52:52Z</dcterms:created>
  <dcterms:modified xsi:type="dcterms:W3CDTF">2019-09-22T14:25:47Z</dcterms:modified>
</cp:coreProperties>
</file>