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794" autoAdjust="0"/>
  </p:normalViewPr>
  <p:slideViewPr>
    <p:cSldViewPr snapToGrid="0">
      <p:cViewPr varScale="1">
        <p:scale>
          <a:sx n="93" d="100"/>
          <a:sy n="93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1^-1 (mod 2) = 1	2^-1 (mod 3) = 2	Emphasis that if they are not coprime, as in the GCD/HCF is not 1</a:t>
            </a:r>
          </a:p>
          <a:p>
            <a:r>
              <a:rPr lang="en-GB" dirty="0"/>
              <a:t>2^-1mod 6) = </a:t>
            </a:r>
            <a:r>
              <a:rPr lang="en-GB"/>
              <a:t>Not invertible</a:t>
            </a:r>
            <a:r>
              <a:rPr lang="en-GB" dirty="0"/>
              <a:t>	11+24 (mod 5) = 0	then there is no inverse.</a:t>
            </a:r>
          </a:p>
          <a:p>
            <a:r>
              <a:rPr lang="en-GB" dirty="0"/>
              <a:t>13^-1 (mod 16) = 5	6^-1 (mod 25) = 21	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91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5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Modulo arithmetic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Multiplicative Inverse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814869" y="3870057"/>
                <a:ext cx="16975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mod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2)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4869" y="3870057"/>
                <a:ext cx="1697516" cy="369332"/>
              </a:xfrm>
              <a:prstGeom prst="rect">
                <a:avLst/>
              </a:prstGeom>
              <a:blipFill>
                <a:blip r:embed="rId8"/>
                <a:stretch>
                  <a:fillRect l="-3957" r="-6115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ED8FE0-7B5E-48A9-92C2-03B8203E4182}"/>
                  </a:ext>
                </a:extLst>
              </p:cNvPr>
              <p:cNvSpPr txBox="1"/>
              <p:nvPr/>
            </p:nvSpPr>
            <p:spPr>
              <a:xfrm>
                <a:off x="3987993" y="4731960"/>
                <a:ext cx="15243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(</a:t>
                </a:r>
                <a:r>
                  <a:rPr lang="en-GB" sz="2400" dirty="0">
                    <a:solidFill>
                      <a:prstClr val="white"/>
                    </a:solidFill>
                    <a:latin typeface="Calibri" panose="020F0502020204030204"/>
                  </a:rPr>
                  <a:t>mod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5)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ED8FE0-7B5E-48A9-92C2-03B8203E4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7993" y="4731960"/>
                <a:ext cx="1524392" cy="369332"/>
              </a:xfrm>
              <a:prstGeom prst="rect">
                <a:avLst/>
              </a:prstGeom>
              <a:blipFill>
                <a:blip r:embed="rId9"/>
                <a:stretch>
                  <a:fillRect l="-5600" t="-24590" r="-1240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F243C6-2CDC-4E84-B2C8-7EF4F10F9B11}"/>
                  </a:ext>
                </a:extLst>
              </p:cNvPr>
              <p:cNvSpPr txBox="1"/>
              <p:nvPr/>
            </p:nvSpPr>
            <p:spPr>
              <a:xfrm>
                <a:off x="3816274" y="5663044"/>
                <a:ext cx="16782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16)</a:t>
                </a: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F243C6-2CDC-4E84-B2C8-7EF4F10F9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274" y="5663044"/>
                <a:ext cx="1678280" cy="369332"/>
              </a:xfrm>
              <a:prstGeom prst="rect">
                <a:avLst/>
              </a:prstGeom>
              <a:blipFill>
                <a:blip r:embed="rId10"/>
                <a:stretch>
                  <a:fillRect l="-5091" t="-26230" r="-11273" b="-47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83700" y="662005"/>
                <a:ext cx="204164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(mod 2)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00" y="662005"/>
                <a:ext cx="2041649" cy="492443"/>
              </a:xfrm>
              <a:prstGeom prst="rect">
                <a:avLst/>
              </a:prstGeom>
              <a:blipFill>
                <a:blip r:embed="rId4"/>
                <a:stretch>
                  <a:fillRect t="-25000" r="-10746" b="-5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49970DB-0197-42DE-B3D1-28B4E55AB92B}"/>
                  </a:ext>
                </a:extLst>
              </p:cNvPr>
              <p:cNvSpPr txBox="1"/>
              <p:nvPr/>
            </p:nvSpPr>
            <p:spPr>
              <a:xfrm>
                <a:off x="4895003" y="662005"/>
                <a:ext cx="203844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b="0" i="1" noProof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noProof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3200" b="0" i="1" noProof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</a:t>
                </a:r>
                <a:r>
                  <a:rPr lang="en-GB" sz="3200" dirty="0">
                    <a:latin typeface="Calibri" panose="020F0502020204030204"/>
                  </a:rPr>
                  <a:t>3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49970DB-0197-42DE-B3D1-28B4E55AB9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003" y="662005"/>
                <a:ext cx="2038443" cy="492443"/>
              </a:xfrm>
              <a:prstGeom prst="rect">
                <a:avLst/>
              </a:prstGeom>
              <a:blipFill>
                <a:blip r:embed="rId5"/>
                <a:stretch>
                  <a:fillRect t="-25000" r="-11078" b="-5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574D901-588B-44F8-9128-C17022C33AAC}"/>
                  </a:ext>
                </a:extLst>
              </p:cNvPr>
              <p:cNvSpPr txBox="1"/>
              <p:nvPr/>
            </p:nvSpPr>
            <p:spPr>
              <a:xfrm>
                <a:off x="383700" y="2591118"/>
                <a:ext cx="194867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4)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574D901-588B-44F8-9128-C17022C33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00" y="2591118"/>
                <a:ext cx="1948675" cy="492443"/>
              </a:xfrm>
              <a:prstGeom prst="rect">
                <a:avLst/>
              </a:prstGeom>
              <a:blipFill>
                <a:blip r:embed="rId6"/>
                <a:stretch>
                  <a:fillRect t="-23457" r="-11250" b="-506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31CDCE-1907-4182-9242-5366245091A4}"/>
                  </a:ext>
                </a:extLst>
              </p:cNvPr>
              <p:cNvSpPr txBox="1"/>
              <p:nvPr/>
            </p:nvSpPr>
            <p:spPr>
              <a:xfrm>
                <a:off x="4895003" y="2591118"/>
                <a:ext cx="203844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b="0" i="1" noProof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 noProof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3200" b="0" i="1" noProof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8)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31CDCE-1907-4182-9242-536624509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003" y="2591118"/>
                <a:ext cx="2038443" cy="492443"/>
              </a:xfrm>
              <a:prstGeom prst="rect">
                <a:avLst/>
              </a:prstGeom>
              <a:blipFill>
                <a:blip r:embed="rId7"/>
                <a:stretch>
                  <a:fillRect t="-23457" r="-11078" b="-506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ED2DF16-01A5-4BFA-B4E7-7B4C2E766A5A}"/>
                  </a:ext>
                </a:extLst>
              </p:cNvPr>
              <p:cNvSpPr txBox="1"/>
              <p:nvPr/>
            </p:nvSpPr>
            <p:spPr>
              <a:xfrm>
                <a:off x="383700" y="4601353"/>
                <a:ext cx="24744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13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16)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ED2DF16-01A5-4BFA-B4E7-7B4C2E766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00" y="4601353"/>
                <a:ext cx="2474460" cy="492443"/>
              </a:xfrm>
              <a:prstGeom prst="rect">
                <a:avLst/>
              </a:prstGeom>
              <a:blipFill>
                <a:blip r:embed="rId8"/>
                <a:stretch>
                  <a:fillRect t="-24691" r="-8867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1D6EE3-81F3-48DC-9703-D0FDC978C55C}"/>
                  </a:ext>
                </a:extLst>
              </p:cNvPr>
              <p:cNvSpPr txBox="1"/>
              <p:nvPr/>
            </p:nvSpPr>
            <p:spPr>
              <a:xfrm>
                <a:off x="4895003" y="4601353"/>
                <a:ext cx="224683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</a:t>
                </a:r>
                <a:r>
                  <a:rPr lang="en-GB" sz="3200" dirty="0">
                    <a:latin typeface="Calibri" panose="020F0502020204030204"/>
                  </a:rPr>
                  <a:t>25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1D6EE3-81F3-48DC-9703-D0FDC978C5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003" y="4601353"/>
                <a:ext cx="2246834" cy="492443"/>
              </a:xfrm>
              <a:prstGeom prst="rect">
                <a:avLst/>
              </a:prstGeom>
              <a:blipFill>
                <a:blip r:embed="rId9"/>
                <a:stretch>
                  <a:fillRect t="-24691" r="-9756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E66B9CE-1DE8-4703-B0CD-D8891A5BB8F3}"/>
                  </a:ext>
                </a:extLst>
              </p:cNvPr>
              <p:cNvSpPr/>
              <p:nvPr/>
            </p:nvSpPr>
            <p:spPr>
              <a:xfrm>
                <a:off x="153483" y="117692"/>
                <a:ext cx="3896247" cy="7109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(mod 7)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7)</a:t>
                </a:r>
              </a:p>
              <a:p>
                <a:pPr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 3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7)</a:t>
                </a:r>
              </a:p>
              <a:p>
                <a:pPr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7)</a:t>
                </a: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7)</a:t>
                </a:r>
              </a:p>
              <a:p>
                <a:pPr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 6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7)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7)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11)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6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13)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E66B9CE-1DE8-4703-B0CD-D8891A5BB8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83" y="117692"/>
                <a:ext cx="3896247" cy="7109639"/>
              </a:xfrm>
              <a:prstGeom prst="rect">
                <a:avLst/>
              </a:prstGeom>
              <a:blipFill>
                <a:blip r:embed="rId4"/>
                <a:stretch>
                  <a:fillRect l="-2347" t="-6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8150219-E5A2-447F-8200-775055279602}"/>
                  </a:ext>
                </a:extLst>
              </p:cNvPr>
              <p:cNvSpPr/>
              <p:nvPr/>
            </p:nvSpPr>
            <p:spPr>
              <a:xfrm>
                <a:off x="4920238" y="117692"/>
                <a:ext cx="3896247" cy="7109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(mod </a:t>
                </a:r>
                <a:r>
                  <a:rPr lang="en-GB" sz="2400" dirty="0"/>
                  <a:t>12</a:t>
                </a: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)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6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15)</a:t>
                </a:r>
              </a:p>
              <a:p>
                <a:pPr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 7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15)</a:t>
                </a:r>
              </a:p>
              <a:p>
                <a:pPr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16)</a:t>
                </a: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16)</a:t>
                </a:r>
              </a:p>
              <a:p>
                <a:pPr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16.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 11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160)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8)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8)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19.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171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160)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8150219-E5A2-447F-8200-7750552796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238" y="117692"/>
                <a:ext cx="3896247" cy="7109639"/>
              </a:xfrm>
              <a:prstGeom prst="rect">
                <a:avLst/>
              </a:prstGeom>
              <a:blipFill>
                <a:blip r:embed="rId5"/>
                <a:stretch>
                  <a:fillRect l="-2347" t="-6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53483" y="117692"/>
                <a:ext cx="3896247" cy="7109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(mod 7)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7)</a:t>
                </a:r>
              </a:p>
              <a:p>
                <a:pPr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 3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7)</a:t>
                </a:r>
              </a:p>
              <a:p>
                <a:pPr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7)</a:t>
                </a: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7)</a:t>
                </a:r>
              </a:p>
              <a:p>
                <a:pPr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 6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7)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7)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11)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6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13)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83" y="117692"/>
                <a:ext cx="3896247" cy="7109639"/>
              </a:xfrm>
              <a:prstGeom prst="rect">
                <a:avLst/>
              </a:prstGeom>
              <a:blipFill>
                <a:blip r:embed="rId4"/>
                <a:stretch>
                  <a:fillRect l="-2347" t="-6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7E1824D8-48F3-4F42-9B4D-5C7D1D5600E3}"/>
              </a:ext>
            </a:extLst>
          </p:cNvPr>
          <p:cNvSpPr/>
          <p:nvPr/>
        </p:nvSpPr>
        <p:spPr>
          <a:xfrm>
            <a:off x="2586745" y="117692"/>
            <a:ext cx="233349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Not invertible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4E0361-CE6B-4948-8382-EAD5B106C247}"/>
              </a:ext>
            </a:extLst>
          </p:cNvPr>
          <p:cNvSpPr/>
          <p:nvPr/>
        </p:nvSpPr>
        <p:spPr>
          <a:xfrm>
            <a:off x="8252086" y="117691"/>
            <a:ext cx="116674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None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None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131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131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F4230DA-0696-46A2-8942-F4268ED08CD9}"/>
                  </a:ext>
                </a:extLst>
              </p:cNvPr>
              <p:cNvSpPr/>
              <p:nvPr/>
            </p:nvSpPr>
            <p:spPr>
              <a:xfrm>
                <a:off x="4920238" y="117692"/>
                <a:ext cx="3896247" cy="7109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(mod </a:t>
                </a:r>
                <a:r>
                  <a:rPr lang="en-GB" sz="2400" dirty="0"/>
                  <a:t>12</a:t>
                </a: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)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6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15)</a:t>
                </a:r>
              </a:p>
              <a:p>
                <a:pPr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 7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15)</a:t>
                </a:r>
              </a:p>
              <a:p>
                <a:pPr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16)</a:t>
                </a: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16)</a:t>
                </a:r>
              </a:p>
              <a:p>
                <a:pPr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16.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 11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160)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8)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8)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19.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171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/>
                  <a:t> (mod 160)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F4230DA-0696-46A2-8942-F4268ED08C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238" y="117692"/>
                <a:ext cx="3896247" cy="7109639"/>
              </a:xfrm>
              <a:prstGeom prst="rect">
                <a:avLst/>
              </a:prstGeom>
              <a:blipFill>
                <a:blip r:embed="rId5"/>
                <a:stretch>
                  <a:fillRect l="-2347" t="-6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908629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355</Words>
  <Application>Microsoft Office PowerPoint</Application>
  <PresentationFormat>On-screen Show (4:3)</PresentationFormat>
  <Paragraphs>130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Modulo arithmetic Multiplicative Inverse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173</cp:revision>
  <dcterms:created xsi:type="dcterms:W3CDTF">2018-01-26T08:52:52Z</dcterms:created>
  <dcterms:modified xsi:type="dcterms:W3CDTF">2019-09-22T14:32:32Z</dcterms:modified>
</cp:coreProperties>
</file>