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use the notation ^(-1) too </a:t>
            </a:r>
            <a:r>
              <a:rPr lang="en-GB"/>
              <a:t>if preferred.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70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Multiplicative Inverse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328037" y="3870057"/>
                <a:ext cx="5449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037" y="3870057"/>
                <a:ext cx="544956" cy="369332"/>
              </a:xfrm>
              <a:prstGeom prst="rect">
                <a:avLst/>
              </a:prstGeom>
              <a:blipFill>
                <a:blip r:embed="rId8"/>
                <a:stretch>
                  <a:fillRect l="-13483" r="-561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974862" y="4731960"/>
                <a:ext cx="898131" cy="902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862" y="4731960"/>
                <a:ext cx="898131" cy="9020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4310205" y="5663044"/>
                <a:ext cx="5449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205" y="5663044"/>
                <a:ext cx="544957" cy="369332"/>
              </a:xfrm>
              <a:prstGeom prst="rect">
                <a:avLst/>
              </a:prstGeom>
              <a:blipFill>
                <a:blip r:embed="rId10"/>
                <a:stretch>
                  <a:fillRect l="-12360" r="-5618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209728" y="669846"/>
            <a:ext cx="41882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latin typeface="Calibri" panose="020F0502020204030204"/>
              </a:rPr>
              <a:t>Find the multiplicative inverse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512643" y="1472169"/>
                <a:ext cx="320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43" y="1472169"/>
                <a:ext cx="32060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64598" y="1468719"/>
                <a:ext cx="320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noProof="0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98" y="1468719"/>
                <a:ext cx="32060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512642" y="2885569"/>
                <a:ext cx="32060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42" y="2885569"/>
                <a:ext cx="320601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864597" y="2885569"/>
                <a:ext cx="32060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97" y="2885569"/>
                <a:ext cx="320601" cy="92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910DBD5-58F4-40EB-BDF2-51BFBA7864F3}"/>
              </a:ext>
            </a:extLst>
          </p:cNvPr>
          <p:cNvSpPr txBox="1"/>
          <p:nvPr/>
        </p:nvSpPr>
        <p:spPr>
          <a:xfrm>
            <a:off x="4664462" y="725897"/>
            <a:ext cx="426981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latin typeface="Calibri" panose="020F0502020204030204"/>
              </a:rPr>
              <a:t>Find the multiplicative inverse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33FE6-C94C-4B30-9B9F-DD78FAA449BD}"/>
                  </a:ext>
                </a:extLst>
              </p:cNvPr>
              <p:cNvSpPr txBox="1"/>
              <p:nvPr/>
            </p:nvSpPr>
            <p:spPr>
              <a:xfrm>
                <a:off x="512642" y="4893389"/>
                <a:ext cx="320601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33FE6-C94C-4B30-9B9F-DD78FAA44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42" y="4893389"/>
                <a:ext cx="320601" cy="921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484FFA5-6DC1-480F-84EA-61593FEE73B1}"/>
                  </a:ext>
                </a:extLst>
              </p:cNvPr>
              <p:cNvSpPr txBox="1"/>
              <p:nvPr/>
            </p:nvSpPr>
            <p:spPr>
              <a:xfrm>
                <a:off x="4864597" y="4896838"/>
                <a:ext cx="54822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484FFA5-6DC1-480F-84EA-61593FEE7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97" y="4896838"/>
                <a:ext cx="548227" cy="9251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2D253BD-A3EA-4B5A-BF8E-C1E1A34D34F7}"/>
                  </a:ext>
                </a:extLst>
              </p:cNvPr>
              <p:cNvSpPr/>
              <p:nvPr/>
            </p:nvSpPr>
            <p:spPr>
              <a:xfrm>
                <a:off x="153483" y="117692"/>
                <a:ext cx="4510983" cy="6987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Find the multiplicative inverse of: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2D253BD-A3EA-4B5A-BF8E-C1E1A34D3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4510983" cy="6987426"/>
              </a:xfrm>
              <a:prstGeom prst="rect">
                <a:avLst/>
              </a:prstGeom>
              <a:blipFill>
                <a:blip r:embed="rId4"/>
                <a:stretch>
                  <a:fillRect l="-2027" t="-6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7ADE91-DF6A-4333-9EB7-E69ED953AC5C}"/>
                  </a:ext>
                </a:extLst>
              </p:cNvPr>
              <p:cNvSpPr/>
              <p:nvPr/>
            </p:nvSpPr>
            <p:spPr>
              <a:xfrm>
                <a:off x="3078672" y="142122"/>
                <a:ext cx="1421409" cy="63465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8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7ADE91-DF6A-4333-9EB7-E69ED953AC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672" y="142122"/>
                <a:ext cx="1421409" cy="6346546"/>
              </a:xfrm>
              <a:prstGeom prst="rect">
                <a:avLst/>
              </a:prstGeom>
              <a:blipFill>
                <a:blip r:embed="rId5"/>
                <a:stretch>
                  <a:fillRect l="-6438" b="-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8F32E31-75E1-4822-A1A8-F5DE022E4554}"/>
                  </a:ext>
                </a:extLst>
              </p:cNvPr>
              <p:cNvSpPr/>
              <p:nvPr/>
            </p:nvSpPr>
            <p:spPr>
              <a:xfrm>
                <a:off x="6205906" y="117692"/>
                <a:ext cx="1592180" cy="6178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</a:t>
                </a: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8F32E31-75E1-4822-A1A8-F5DE022E4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906" y="117692"/>
                <a:ext cx="1592180" cy="6178038"/>
              </a:xfrm>
              <a:prstGeom prst="rect">
                <a:avLst/>
              </a:prstGeom>
              <a:blipFill>
                <a:blip r:embed="rId6"/>
                <a:stretch>
                  <a:fillRect l="-5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53483" y="117692"/>
                <a:ext cx="4613725" cy="6987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Find the multiplicative inverse of: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4613725" cy="6987426"/>
              </a:xfrm>
              <a:prstGeom prst="rect">
                <a:avLst/>
              </a:prstGeom>
              <a:blipFill>
                <a:blip r:embed="rId4"/>
                <a:stretch>
                  <a:fillRect l="-1982" t="-6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1824D8-48F3-4F42-9B4D-5C7D1D5600E3}"/>
                  </a:ext>
                </a:extLst>
              </p:cNvPr>
              <p:cNvSpPr/>
              <p:nvPr/>
            </p:nvSpPr>
            <p:spPr>
              <a:xfrm>
                <a:off x="1372847" y="487023"/>
                <a:ext cx="2333493" cy="58805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1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2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FF0000"/>
                    </a:solidFill>
                  </a:rPr>
                  <a:t>3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1824D8-48F3-4F42-9B4D-5C7D1D560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847" y="487023"/>
                <a:ext cx="2333493" cy="5880521"/>
              </a:xfrm>
              <a:prstGeom prst="rect">
                <a:avLst/>
              </a:prstGeom>
              <a:blipFill>
                <a:blip r:embed="rId5"/>
                <a:stretch>
                  <a:fillRect l="-3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DDE2157-D05B-45FE-BEB4-3C07915F2815}"/>
                  </a:ext>
                </a:extLst>
              </p:cNvPr>
              <p:cNvSpPr/>
              <p:nvPr/>
            </p:nvSpPr>
            <p:spPr>
              <a:xfrm>
                <a:off x="3078672" y="142122"/>
                <a:ext cx="1421409" cy="63465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8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DDE2157-D05B-45FE-BEB4-3C07915F2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672" y="142122"/>
                <a:ext cx="1421409" cy="6346546"/>
              </a:xfrm>
              <a:prstGeom prst="rect">
                <a:avLst/>
              </a:prstGeom>
              <a:blipFill>
                <a:blip r:embed="rId6"/>
                <a:stretch>
                  <a:fillRect l="-6438" b="-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0B7FE81-07D0-4875-9E43-6FE7FC1F28DE}"/>
                  </a:ext>
                </a:extLst>
              </p:cNvPr>
              <p:cNvSpPr/>
              <p:nvPr/>
            </p:nvSpPr>
            <p:spPr>
              <a:xfrm>
                <a:off x="6205906" y="117692"/>
                <a:ext cx="1592180" cy="6178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</a:t>
                </a: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0B7FE81-07D0-4875-9E43-6FE7FC1F28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906" y="117692"/>
                <a:ext cx="1592180" cy="6178038"/>
              </a:xfrm>
              <a:prstGeom prst="rect">
                <a:avLst/>
              </a:prstGeom>
              <a:blipFill>
                <a:blip r:embed="rId7"/>
                <a:stretch>
                  <a:fillRect l="-5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176E953-62FB-4149-BBEC-19657272744D}"/>
                  </a:ext>
                </a:extLst>
              </p:cNvPr>
              <p:cNvSpPr/>
              <p:nvPr/>
            </p:nvSpPr>
            <p:spPr>
              <a:xfrm>
                <a:off x="4500081" y="243975"/>
                <a:ext cx="1202076" cy="6366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176E953-62FB-4149-BBEC-196572727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81" y="243975"/>
                <a:ext cx="1202076" cy="6366615"/>
              </a:xfrm>
              <a:prstGeom prst="rect">
                <a:avLst/>
              </a:prstGeom>
              <a:blipFill>
                <a:blip r:embed="rId8"/>
                <a:stretch>
                  <a:fillRect l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F6FB26F-5651-4E89-A6E2-078EFA3204E2}"/>
                  </a:ext>
                </a:extLst>
              </p:cNvPr>
              <p:cNvSpPr/>
              <p:nvPr/>
            </p:nvSpPr>
            <p:spPr>
              <a:xfrm>
                <a:off x="7977254" y="207781"/>
                <a:ext cx="920166" cy="60879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𝑁𝐴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F6FB26F-5651-4E89-A6E2-078EFA3204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254" y="207781"/>
                <a:ext cx="920166" cy="6087949"/>
              </a:xfrm>
              <a:prstGeom prst="rect">
                <a:avLst/>
              </a:prstGeom>
              <a:blipFill>
                <a:blip r:embed="rId9"/>
                <a:stretch>
                  <a:fillRect l="-19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223</Words>
  <Application>Microsoft Office PowerPoint</Application>
  <PresentationFormat>On-screen Show (4:3)</PresentationFormat>
  <Paragraphs>156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Multiplicative Inverse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181</cp:revision>
  <dcterms:created xsi:type="dcterms:W3CDTF">2018-01-26T08:52:52Z</dcterms:created>
  <dcterms:modified xsi:type="dcterms:W3CDTF">2019-09-22T14:44:40Z</dcterms:modified>
</cp:coreProperties>
</file>