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	</a:t>
            </a:r>
          </a:p>
          <a:p>
            <a:r>
              <a:rPr lang="en-GB" dirty="0"/>
              <a:t>101x111 (base 2) = 100011  	110+101 (base 2) = 10100</a:t>
            </a:r>
          </a:p>
          <a:p>
            <a:r>
              <a:rPr lang="en-GB" dirty="0"/>
              <a:t>211x120 (base 3) = 110020	315x403 (base 6) = 212553</a:t>
            </a:r>
          </a:p>
          <a:p>
            <a:r>
              <a:rPr lang="en-GB" dirty="0"/>
              <a:t>1Bx41 (base 16)  =  6DB	39x3C (base 16)  = D5C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Wolfram alpha, use 142_6*106_7 to get answers. You can also use this to the denary representation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Multiplication in different bases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154796" y="3870057"/>
                <a:ext cx="27769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i="1" noProof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noProof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011×1101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2)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796" y="3870057"/>
                <a:ext cx="2776979" cy="369332"/>
              </a:xfrm>
              <a:prstGeom prst="rect">
                <a:avLst/>
              </a:prstGeom>
              <a:blipFill>
                <a:blip r:embed="rId8"/>
                <a:stretch>
                  <a:fillRect l="-3077" t="-26667" r="-659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493029" y="4731960"/>
                <a:ext cx="24387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132×140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(base 5)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029" y="4731960"/>
                <a:ext cx="2438746" cy="369332"/>
              </a:xfrm>
              <a:prstGeom prst="rect">
                <a:avLst/>
              </a:prstGeom>
              <a:blipFill>
                <a:blip r:embed="rId9"/>
                <a:stretch>
                  <a:fillRect l="-3250" t="-24590" r="-77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3303678" y="5663044"/>
                <a:ext cx="26102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210×3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16)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678" y="5663044"/>
                <a:ext cx="2610266" cy="369332"/>
              </a:xfrm>
              <a:prstGeom prst="rect">
                <a:avLst/>
              </a:prstGeom>
              <a:blipFill>
                <a:blip r:embed="rId10"/>
                <a:stretch>
                  <a:fillRect l="-2336" t="-26230" r="-7009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83700" y="662005"/>
                <a:ext cx="326012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noProof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01×111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2)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662005"/>
                <a:ext cx="3260123" cy="492443"/>
              </a:xfrm>
              <a:prstGeom prst="rect">
                <a:avLst/>
              </a:prstGeom>
              <a:blipFill>
                <a:blip r:embed="rId4"/>
                <a:stretch>
                  <a:fillRect t="-25000" r="-6542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/>
              <p:nvPr/>
            </p:nvSpPr>
            <p:spPr>
              <a:xfrm>
                <a:off x="4895003" y="662005"/>
                <a:ext cx="326012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10×101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2)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662005"/>
                <a:ext cx="3260123" cy="492443"/>
              </a:xfrm>
              <a:prstGeom prst="rect">
                <a:avLst/>
              </a:prstGeom>
              <a:blipFill>
                <a:blip r:embed="rId5"/>
                <a:stretch>
                  <a:fillRect t="-25000" r="-6542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/>
              <p:nvPr/>
            </p:nvSpPr>
            <p:spPr>
              <a:xfrm>
                <a:off x="371408" y="2754790"/>
                <a:ext cx="326012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11×120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3)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8" y="2754790"/>
                <a:ext cx="3260123" cy="492443"/>
              </a:xfrm>
              <a:prstGeom prst="rect">
                <a:avLst/>
              </a:prstGeom>
              <a:blipFill>
                <a:blip r:embed="rId6"/>
                <a:stretch>
                  <a:fillRect t="-24691" r="-6542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/>
              <p:nvPr/>
            </p:nvSpPr>
            <p:spPr>
              <a:xfrm>
                <a:off x="4895003" y="2754789"/>
                <a:ext cx="326012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15×403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6)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2754789"/>
                <a:ext cx="3260123" cy="492443"/>
              </a:xfrm>
              <a:prstGeom prst="rect">
                <a:avLst/>
              </a:prstGeom>
              <a:blipFill>
                <a:blip r:embed="rId7"/>
                <a:stretch>
                  <a:fillRect t="-24691" r="-6542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/>
              <p:nvPr/>
            </p:nvSpPr>
            <p:spPr>
              <a:xfrm>
                <a:off x="371407" y="4601353"/>
                <a:ext cx="306596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m:rPr>
                        <m:sty m:val="p"/>
                      </m:rP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×41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16)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7" y="4601353"/>
                <a:ext cx="3065968" cy="492443"/>
              </a:xfrm>
              <a:prstGeom prst="rect">
                <a:avLst/>
              </a:prstGeom>
              <a:blipFill>
                <a:blip r:embed="rId8"/>
                <a:stretch>
                  <a:fillRect t="-24691" r="-6163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/>
              <p:nvPr/>
            </p:nvSpPr>
            <p:spPr>
              <a:xfrm>
                <a:off x="4770512" y="4520232"/>
                <a:ext cx="301646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9×3</m:t>
                    </m:r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16)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512" y="4520232"/>
                <a:ext cx="3016467" cy="492443"/>
              </a:xfrm>
              <a:prstGeom prst="rect">
                <a:avLst/>
              </a:prstGeom>
              <a:blipFill>
                <a:blip r:embed="rId9"/>
                <a:stretch>
                  <a:fillRect t="-25000" r="-7287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6D86C3-25A7-47B7-9E39-8B48B2EA16E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/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10×11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100×11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10×110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0×110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×110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777×10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7×77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7×77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>
                        <a:latin typeface="Cambria Math" panose="02040503050406030204" pitchFamily="18" charset="0"/>
                      </a:rPr>
                      <m:t>F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×10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15CC261-0104-440B-AAE2-9810E973D6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  <a:blipFill>
                <a:blip r:embed="rId4"/>
                <a:stretch>
                  <a:fillRect l="-2504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3D1DCC4-72CC-46FB-811E-251F4BC12623}"/>
                  </a:ext>
                </a:extLst>
              </p:cNvPr>
              <p:cNvSpPr/>
              <p:nvPr/>
            </p:nvSpPr>
            <p:spPr>
              <a:xfrm>
                <a:off x="3951943" y="97602"/>
                <a:ext cx="4235616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>
                        <a:latin typeface="Cambria Math" panose="02040503050406030204" pitchFamily="18" charset="0"/>
                      </a:rPr>
                      <m:t>F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FF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×10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×100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120×1000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21×1000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142×106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42×104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5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142×100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9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142×817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9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3D1DCC4-72CC-46FB-811E-251F4BC12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943" y="97602"/>
                <a:ext cx="4235616" cy="6740307"/>
              </a:xfrm>
              <a:prstGeom prst="rect">
                <a:avLst/>
              </a:prstGeom>
              <a:blipFill>
                <a:blip r:embed="rId5"/>
                <a:stretch>
                  <a:fillRect l="-2158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10×11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100×11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10×110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0×110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×110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777×10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7×77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7×77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 dirty="0">
                        <a:latin typeface="Cambria Math" panose="02040503050406030204" pitchFamily="18" charset="0"/>
                      </a:rPr>
                      <m:t>F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×10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  <a:blipFill>
                <a:blip r:embed="rId4"/>
                <a:stretch>
                  <a:fillRect l="-2504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A4DC6D-A9CB-46E4-819D-C1DCE01043C9}"/>
                  </a:ext>
                </a:extLst>
              </p:cNvPr>
              <p:cNvSpPr/>
              <p:nvPr/>
            </p:nvSpPr>
            <p:spPr>
              <a:xfrm>
                <a:off x="3951943" y="97602"/>
                <a:ext cx="4235616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>
                        <a:latin typeface="Cambria Math" panose="02040503050406030204" pitchFamily="18" charset="0"/>
                      </a:rPr>
                      <m:t>F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FF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×10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×100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120×1000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21×1000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142×106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42×104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5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142×100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9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142×817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9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A4DC6D-A9CB-46E4-819D-C1DCE01043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943" y="97602"/>
                <a:ext cx="4235616" cy="6740307"/>
              </a:xfrm>
              <a:prstGeom prst="rect">
                <a:avLst/>
              </a:prstGeom>
              <a:blipFill>
                <a:blip r:embed="rId5"/>
                <a:stretch>
                  <a:fillRect l="-2158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E1824D8-48F3-4F42-9B4D-5C7D1D5600E3}"/>
              </a:ext>
            </a:extLst>
          </p:cNvPr>
          <p:cNvSpPr/>
          <p:nvPr/>
        </p:nvSpPr>
        <p:spPr>
          <a:xfrm>
            <a:off x="3145737" y="117692"/>
            <a:ext cx="233349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7770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7601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3751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FF0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019988-E7FC-4214-A02D-5FAA2679D4D8}"/>
              </a:ext>
            </a:extLst>
          </p:cNvPr>
          <p:cNvSpPr/>
          <p:nvPr/>
        </p:nvSpPr>
        <p:spPr>
          <a:xfrm>
            <a:off x="7930247" y="117691"/>
            <a:ext cx="121375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FE01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AF0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AF00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120000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121000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15445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20423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14200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130345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8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280</Words>
  <Application>Microsoft Office PowerPoint</Application>
  <PresentationFormat>On-screen Show (4:3)</PresentationFormat>
  <Paragraphs>132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Multiplication in different bases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167</cp:revision>
  <dcterms:created xsi:type="dcterms:W3CDTF">2018-01-26T08:52:52Z</dcterms:created>
  <dcterms:modified xsi:type="dcterms:W3CDTF">2019-09-22T14:48:14Z</dcterms:modified>
</cp:coreProperties>
</file>