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7" r:id="rId3"/>
    <p:sldId id="2661" r:id="rId4"/>
    <p:sldId id="25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5232" autoAdjust="0"/>
  </p:normalViewPr>
  <p:slideViewPr>
    <p:cSldViewPr snapToGrid="0">
      <p:cViewPr varScale="1">
        <p:scale>
          <a:sx n="82" d="100"/>
          <a:sy n="82" d="100"/>
        </p:scale>
        <p:origin x="14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Units of length: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2366948" y="4701520"/>
                <a:ext cx="49764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𝑘𝑚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𝑚𝑚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948" y="4701520"/>
                <a:ext cx="497642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3" y="45783"/>
              <a:ext cx="8663334" cy="6801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534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832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km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cm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1 000 000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1 000 000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1 700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1 070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107 00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1 070 000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511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33</m:t>
                                </m:r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333</m:t>
                                </m:r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511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594958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3" y="45783"/>
              <a:ext cx="8663334" cy="6801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534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832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km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cm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00000" r="-300896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00000" r="-200896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00000" r="-101497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00000" r="-1194" b="-1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97531" r="-300896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97531" r="-200896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97531" r="-101497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97531" r="-1194" b="-10851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301250" r="-300896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301250" r="-200896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301250" r="-101497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301250" r="-1194" b="-99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396296" r="-300896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396296" r="-200896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396296" r="-101497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396296" r="-1194" b="-8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496296" r="-300896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496296" r="-200896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496296" r="-101497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496296" r="-1194" b="-7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596296" r="-300896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596296" r="-200896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596296" r="-101497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596296" r="-1194" b="-6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696296" r="-300896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696296" r="-200896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696296" r="-101497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696296" r="-1194" b="-5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816456" r="-300896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816456" r="-200896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816456" r="-101497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816456" r="-1194" b="-5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916456" r="-300896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916456" r="-200896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916456" r="-101497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916456" r="-1194" b="-4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003750" r="-300896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003750" r="-200896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003750" r="-101497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003750" r="-1194" b="-29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117722" r="-3008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117722" r="-2008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117722" r="-10149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117722" r="-1194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187654" r="-300896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187654" r="-200896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187654" r="-101497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187654" r="-1194" b="-95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568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390667" r="-300896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390667" r="-200896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390667" r="-101497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390667" r="-1194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94958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9CF46B8-53C6-4A0A-B7D2-DFBED0AE0636}"/>
              </a:ext>
            </a:extLst>
          </p:cNvPr>
          <p:cNvSpPr/>
          <p:nvPr/>
        </p:nvSpPr>
        <p:spPr>
          <a:xfrm>
            <a:off x="2981424" y="591229"/>
            <a:ext cx="1590576" cy="369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5A21F-7523-4CE1-85F8-76B5F7FD60EB}"/>
              </a:ext>
            </a:extLst>
          </p:cNvPr>
          <p:cNvSpPr/>
          <p:nvPr/>
        </p:nvSpPr>
        <p:spPr>
          <a:xfrm>
            <a:off x="5041225" y="591227"/>
            <a:ext cx="1590576" cy="369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88C1B-624A-4699-91CC-E9FBAA2FF628}"/>
              </a:ext>
            </a:extLst>
          </p:cNvPr>
          <p:cNvSpPr/>
          <p:nvPr/>
        </p:nvSpPr>
        <p:spPr>
          <a:xfrm>
            <a:off x="7101027" y="591227"/>
            <a:ext cx="1590576" cy="369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54083-16F3-4244-83A8-C14CE0C5F01A}"/>
              </a:ext>
            </a:extLst>
          </p:cNvPr>
          <p:cNvSpPr/>
          <p:nvPr/>
        </p:nvSpPr>
        <p:spPr>
          <a:xfrm>
            <a:off x="958945" y="1026367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86CBBD-E35B-4040-8637-143A092E6811}"/>
              </a:ext>
            </a:extLst>
          </p:cNvPr>
          <p:cNvSpPr/>
          <p:nvPr/>
        </p:nvSpPr>
        <p:spPr>
          <a:xfrm>
            <a:off x="5041225" y="1026364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1E7F62-1104-404A-84CD-503724E67280}"/>
              </a:ext>
            </a:extLst>
          </p:cNvPr>
          <p:cNvSpPr/>
          <p:nvPr/>
        </p:nvSpPr>
        <p:spPr>
          <a:xfrm>
            <a:off x="7101027" y="1026364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FA36DA-E0DF-4E7A-8B30-9FD0B192E2E9}"/>
              </a:ext>
            </a:extLst>
          </p:cNvPr>
          <p:cNvSpPr/>
          <p:nvPr/>
        </p:nvSpPr>
        <p:spPr>
          <a:xfrm>
            <a:off x="958945" y="1515373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132B1-8B49-46C7-8B74-43AAE3D2E848}"/>
              </a:ext>
            </a:extLst>
          </p:cNvPr>
          <p:cNvSpPr/>
          <p:nvPr/>
        </p:nvSpPr>
        <p:spPr>
          <a:xfrm>
            <a:off x="2981424" y="1515372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F97044-410C-4771-9CCF-5C213F589854}"/>
              </a:ext>
            </a:extLst>
          </p:cNvPr>
          <p:cNvSpPr/>
          <p:nvPr/>
        </p:nvSpPr>
        <p:spPr>
          <a:xfrm>
            <a:off x="7101027" y="1515370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A7FAFF-D70A-44B9-A752-46B6B7861779}"/>
              </a:ext>
            </a:extLst>
          </p:cNvPr>
          <p:cNvSpPr/>
          <p:nvPr/>
        </p:nvSpPr>
        <p:spPr>
          <a:xfrm>
            <a:off x="958945" y="1995954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840088-8929-43BF-A957-E629E1B1A311}"/>
              </a:ext>
            </a:extLst>
          </p:cNvPr>
          <p:cNvSpPr/>
          <p:nvPr/>
        </p:nvSpPr>
        <p:spPr>
          <a:xfrm>
            <a:off x="2981424" y="1995953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FC2911-A108-4B64-B0BA-DFD37BD45C8B}"/>
              </a:ext>
            </a:extLst>
          </p:cNvPr>
          <p:cNvSpPr/>
          <p:nvPr/>
        </p:nvSpPr>
        <p:spPr>
          <a:xfrm>
            <a:off x="5041225" y="1995951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84F80D-033D-4D68-A885-D621ACAA2E67}"/>
              </a:ext>
            </a:extLst>
          </p:cNvPr>
          <p:cNvSpPr/>
          <p:nvPr/>
        </p:nvSpPr>
        <p:spPr>
          <a:xfrm>
            <a:off x="958945" y="2503169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9344C9-0F90-41AC-AA19-397D662871F4}"/>
              </a:ext>
            </a:extLst>
          </p:cNvPr>
          <p:cNvSpPr/>
          <p:nvPr/>
        </p:nvSpPr>
        <p:spPr>
          <a:xfrm>
            <a:off x="2981424" y="2503168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0B7661-3E9C-4EF6-874E-5923C6154C7B}"/>
              </a:ext>
            </a:extLst>
          </p:cNvPr>
          <p:cNvSpPr/>
          <p:nvPr/>
        </p:nvSpPr>
        <p:spPr>
          <a:xfrm>
            <a:off x="5041225" y="2503166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F11E51-3603-434D-B57F-7E72F2C5BDCB}"/>
              </a:ext>
            </a:extLst>
          </p:cNvPr>
          <p:cNvSpPr/>
          <p:nvPr/>
        </p:nvSpPr>
        <p:spPr>
          <a:xfrm>
            <a:off x="958945" y="2993534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87BFF5E-E534-4E6B-8368-E5FAD148D976}"/>
              </a:ext>
            </a:extLst>
          </p:cNvPr>
          <p:cNvSpPr/>
          <p:nvPr/>
        </p:nvSpPr>
        <p:spPr>
          <a:xfrm>
            <a:off x="2981424" y="2993533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B0BCF8-AFF2-409E-A9E4-2AC74041582E}"/>
              </a:ext>
            </a:extLst>
          </p:cNvPr>
          <p:cNvSpPr/>
          <p:nvPr/>
        </p:nvSpPr>
        <p:spPr>
          <a:xfrm>
            <a:off x="7101027" y="2993531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7FCD9C-74EA-49B2-BF89-BE7CBF31F62E}"/>
              </a:ext>
            </a:extLst>
          </p:cNvPr>
          <p:cNvSpPr/>
          <p:nvPr/>
        </p:nvSpPr>
        <p:spPr>
          <a:xfrm>
            <a:off x="958945" y="3492324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77CFF9-E99F-45C0-9C21-3EF16C45431D}"/>
              </a:ext>
            </a:extLst>
          </p:cNvPr>
          <p:cNvSpPr/>
          <p:nvPr/>
        </p:nvSpPr>
        <p:spPr>
          <a:xfrm>
            <a:off x="5041225" y="3492321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117C50-1D18-4175-AC0E-6AC5C154402B}"/>
              </a:ext>
            </a:extLst>
          </p:cNvPr>
          <p:cNvSpPr/>
          <p:nvPr/>
        </p:nvSpPr>
        <p:spPr>
          <a:xfrm>
            <a:off x="7101027" y="3492321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0C0E45-5B0A-4E2E-828A-46B1237BF3A4}"/>
              </a:ext>
            </a:extLst>
          </p:cNvPr>
          <p:cNvSpPr/>
          <p:nvPr/>
        </p:nvSpPr>
        <p:spPr>
          <a:xfrm>
            <a:off x="2981424" y="3972448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C0983A-6989-4865-8076-B18E06B04AC7}"/>
              </a:ext>
            </a:extLst>
          </p:cNvPr>
          <p:cNvSpPr/>
          <p:nvPr/>
        </p:nvSpPr>
        <p:spPr>
          <a:xfrm>
            <a:off x="5041225" y="3972446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DC7311-7F32-4996-A7B2-683D3BB74A09}"/>
              </a:ext>
            </a:extLst>
          </p:cNvPr>
          <p:cNvSpPr/>
          <p:nvPr/>
        </p:nvSpPr>
        <p:spPr>
          <a:xfrm>
            <a:off x="7101027" y="3972446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53908D-2422-493B-A623-EF5E97189D3E}"/>
              </a:ext>
            </a:extLst>
          </p:cNvPr>
          <p:cNvSpPr/>
          <p:nvPr/>
        </p:nvSpPr>
        <p:spPr>
          <a:xfrm>
            <a:off x="2981424" y="4452642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D56CA9-CF2D-4EBB-BFDD-6ECA99588800}"/>
              </a:ext>
            </a:extLst>
          </p:cNvPr>
          <p:cNvSpPr/>
          <p:nvPr/>
        </p:nvSpPr>
        <p:spPr>
          <a:xfrm>
            <a:off x="5041225" y="4452640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332886-9EB4-4F3B-8C98-E666330E2635}"/>
              </a:ext>
            </a:extLst>
          </p:cNvPr>
          <p:cNvSpPr/>
          <p:nvPr/>
        </p:nvSpPr>
        <p:spPr>
          <a:xfrm>
            <a:off x="7101027" y="4452640"/>
            <a:ext cx="1590576" cy="452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34652FB-1F1E-4CAF-8A03-B4E57569E8AC}"/>
              </a:ext>
            </a:extLst>
          </p:cNvPr>
          <p:cNvSpPr/>
          <p:nvPr/>
        </p:nvSpPr>
        <p:spPr>
          <a:xfrm>
            <a:off x="958945" y="4951886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8BEF04-F715-419F-8829-C0FE35B1B0F3}"/>
              </a:ext>
            </a:extLst>
          </p:cNvPr>
          <p:cNvSpPr/>
          <p:nvPr/>
        </p:nvSpPr>
        <p:spPr>
          <a:xfrm>
            <a:off x="5041225" y="4951883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C1DC677-3795-4EFD-94B4-BD1250B1AF44}"/>
              </a:ext>
            </a:extLst>
          </p:cNvPr>
          <p:cNvSpPr/>
          <p:nvPr/>
        </p:nvSpPr>
        <p:spPr>
          <a:xfrm>
            <a:off x="7101027" y="4951883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4C2FB59-333B-4F79-A50E-65449D712622}"/>
              </a:ext>
            </a:extLst>
          </p:cNvPr>
          <p:cNvSpPr/>
          <p:nvPr/>
        </p:nvSpPr>
        <p:spPr>
          <a:xfrm>
            <a:off x="958945" y="5450676"/>
            <a:ext cx="1590576" cy="380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9F76772-6460-41DA-995B-EF22D9A55F8B}"/>
              </a:ext>
            </a:extLst>
          </p:cNvPr>
          <p:cNvSpPr/>
          <p:nvPr/>
        </p:nvSpPr>
        <p:spPr>
          <a:xfrm>
            <a:off x="2981424" y="5450675"/>
            <a:ext cx="1590576" cy="380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0BD764F-C1F1-4B2F-A3DE-45DD573B4842}"/>
              </a:ext>
            </a:extLst>
          </p:cNvPr>
          <p:cNvSpPr/>
          <p:nvPr/>
        </p:nvSpPr>
        <p:spPr>
          <a:xfrm>
            <a:off x="7101027" y="5450673"/>
            <a:ext cx="1590576" cy="380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88C660E-EDB3-4E9B-84EA-6E499A409395}"/>
              </a:ext>
            </a:extLst>
          </p:cNvPr>
          <p:cNvSpPr/>
          <p:nvPr/>
        </p:nvSpPr>
        <p:spPr>
          <a:xfrm>
            <a:off x="958945" y="5930801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E15976-088C-4D7B-94A5-12DB9D124F7F}"/>
              </a:ext>
            </a:extLst>
          </p:cNvPr>
          <p:cNvSpPr/>
          <p:nvPr/>
        </p:nvSpPr>
        <p:spPr>
          <a:xfrm>
            <a:off x="5041225" y="5930798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F36AAD-859B-40C0-85AE-4A2A19E5B5CB}"/>
              </a:ext>
            </a:extLst>
          </p:cNvPr>
          <p:cNvSpPr/>
          <p:nvPr/>
        </p:nvSpPr>
        <p:spPr>
          <a:xfrm>
            <a:off x="7101027" y="5930798"/>
            <a:ext cx="1590576" cy="4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AA2AEC-502F-488B-AA7B-65047AE574C6}"/>
              </a:ext>
            </a:extLst>
          </p:cNvPr>
          <p:cNvSpPr/>
          <p:nvPr/>
        </p:nvSpPr>
        <p:spPr>
          <a:xfrm>
            <a:off x="958945" y="6432833"/>
            <a:ext cx="1590576" cy="414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388F41-036C-4825-B0D9-B9C29633E731}"/>
              </a:ext>
            </a:extLst>
          </p:cNvPr>
          <p:cNvSpPr/>
          <p:nvPr/>
        </p:nvSpPr>
        <p:spPr>
          <a:xfrm>
            <a:off x="5041225" y="6432829"/>
            <a:ext cx="1590576" cy="414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090971-06B5-4BF6-BC32-3E1DC3D953DB}"/>
              </a:ext>
            </a:extLst>
          </p:cNvPr>
          <p:cNvSpPr/>
          <p:nvPr/>
        </p:nvSpPr>
        <p:spPr>
          <a:xfrm>
            <a:off x="7101027" y="6432829"/>
            <a:ext cx="1590576" cy="414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6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3" y="45783"/>
              <a:ext cx="8663334" cy="6801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534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832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km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cm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1 000 000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1 000 000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61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10 000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1 700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1 070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107 00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1 070 000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70 000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0.0007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511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33</m:t>
                                </m:r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333</m:t>
                                </m:r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511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594958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3" y="45783"/>
              <a:ext cx="8663334" cy="6801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8534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03870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832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km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cm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/>
                            <a:t>mm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00000" r="-300896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00000" r="-200896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00000" r="-101497" b="-1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00000" r="-1194" b="-1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97531" r="-300896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97531" r="-200896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97531" r="-101497" b="-10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97531" r="-1194" b="-10851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301250" r="-300896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301250" r="-200896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301250" r="-101497" b="-99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301250" r="-1194" b="-99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396296" r="-300896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396296" r="-200896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396296" r="-101497" b="-8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396296" r="-1194" b="-8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496296" r="-300896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496296" r="-200896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496296" r="-101497" b="-7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496296" r="-1194" b="-7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596296" r="-300896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596296" r="-200896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596296" r="-101497" b="-6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596296" r="-1194" b="-6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696296" r="-300896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696296" r="-200896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696296" r="-101497" b="-5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696296" r="-1194" b="-5864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816456" r="-300896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816456" r="-200896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816456" r="-101497" b="-5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816456" r="-1194" b="-5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916456" r="-300896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916456" r="-200896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916456" r="-101497" b="-4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916456" r="-1194" b="-4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003750" r="-300896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003750" r="-200896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003750" r="-101497" b="-2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003750" r="-1194" b="-29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832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117722" r="-3008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117722" r="-2008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117722" r="-10149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117722" r="-1194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187654" r="-300896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187654" r="-200896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187654" r="-101497" b="-95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187654" r="-1194" b="-95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568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075" t="-1390667" r="-300896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75" t="-1390667" r="-200896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749" t="-1390667" r="-101497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776" t="-1390667" r="-1194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94958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055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192</Words>
  <Application>Microsoft Office PowerPoint</Application>
  <PresentationFormat>On-screen Show (4:3)</PresentationFormat>
  <Paragraphs>149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68</cp:revision>
  <dcterms:created xsi:type="dcterms:W3CDTF">2019-03-03T19:40:11Z</dcterms:created>
  <dcterms:modified xsi:type="dcterms:W3CDTF">2019-04-01T10:05:56Z</dcterms:modified>
</cp:coreProperties>
</file>