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90" r:id="rId3"/>
    <p:sldId id="257" r:id="rId4"/>
    <p:sldId id="256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3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E937F5-DDDB-4B55-AB93-F4A5BE781F2A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427B88-CA3D-4A07-A6B6-A25376C3A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7363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1697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150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59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65151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532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734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196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1110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848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713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97712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65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0351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12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1210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739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07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341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729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33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957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809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96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AA460-FB9E-4351-839B-03BAF2E16461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FA835-C7DF-4901-98AF-010C14B0D3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79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72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8DD2F296-060C-4BEE-A058-6719F714F40B}"/>
              </a:ext>
            </a:extLst>
          </p:cNvPr>
          <p:cNvSpPr txBox="1">
            <a:spLocks/>
          </p:cNvSpPr>
          <p:nvPr/>
        </p:nvSpPr>
        <p:spPr>
          <a:xfrm>
            <a:off x="508396" y="255561"/>
            <a:ext cx="8120269" cy="138686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Normal distribution: </a:t>
            </a:r>
            <a:b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Fill in the gaps</a:t>
            </a: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235C670-56BC-4C30-BA7F-DDF437B17CBA}"/>
              </a:ext>
            </a:extLst>
          </p:cNvPr>
          <p:cNvSpPr/>
          <p:nvPr/>
        </p:nvSpPr>
        <p:spPr>
          <a:xfrm rot="10800000">
            <a:off x="3363914" y="4501023"/>
            <a:ext cx="2409231" cy="1162021"/>
          </a:xfrm>
          <a:custGeom>
            <a:avLst/>
            <a:gdLst>
              <a:gd name="connsiteX0" fmla="*/ 0 w 514729"/>
              <a:gd name="connsiteY0" fmla="*/ 0 h 375661"/>
              <a:gd name="connsiteX1" fmla="*/ 254337 w 514729"/>
              <a:gd name="connsiteY1" fmla="*/ 375449 h 375661"/>
              <a:gd name="connsiteX2" fmla="*/ 514729 w 514729"/>
              <a:gd name="connsiteY2" fmla="*/ 42389 h 375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4729" h="375661">
                <a:moveTo>
                  <a:pt x="0" y="0"/>
                </a:moveTo>
                <a:cubicBezTo>
                  <a:pt x="84274" y="184192"/>
                  <a:pt x="168549" y="368384"/>
                  <a:pt x="254337" y="375449"/>
                </a:cubicBezTo>
                <a:cubicBezTo>
                  <a:pt x="340125" y="382514"/>
                  <a:pt x="427427" y="212451"/>
                  <a:pt x="514729" y="42389"/>
                </a:cubicBezTo>
              </a:path>
            </a:pathLst>
          </a:cu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875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A1EB746-CD14-4AB5-9CF5-BEE9082E4C5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3316" y="195492"/>
              <a:ext cx="8815158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519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3733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62183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887896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563757">
                      <a:extLst>
                        <a:ext uri="{9D8B030D-6E8A-4147-A177-3AD203B41FA5}">
                          <a16:colId xmlns:a16="http://schemas.microsoft.com/office/drawing/2014/main" val="948315243"/>
                        </a:ext>
                      </a:extLst>
                    </a:gridCol>
                    <a:gridCol w="1590260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762544">
                      <a:extLst>
                        <a:ext uri="{9D8B030D-6E8A-4147-A177-3AD203B41FA5}">
                          <a16:colId xmlns:a16="http://schemas.microsoft.com/office/drawing/2014/main" val="1702515562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z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sz="20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&lt;4)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&lt;4)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(−1)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0.9711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&gt;18)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0.0289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&gt;28)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16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1− 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6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6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(−1.4142)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(0.5,0.25)</m:t>
                                </m:r>
                              </m:oMath>
                            </m:oMathPara>
                          </a14:m>
                          <a:endParaRPr lang="en-GB" sz="15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(3)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5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Cambria Math" panose="02040503050406030204" pitchFamily="18" charset="0"/>
                              <a:cs typeface="+mn-cs"/>
                            </a:rPr>
                            <a:t>1 -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GB" sz="20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𝞥</m:t>
                              </m:r>
                              <m:r>
                                <m:rPr>
                                  <m:nor/>
                                </m:rPr>
                                <a:rPr kumimoji="0" lang="en-GB" sz="20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(−2)</m:t>
                              </m:r>
                            </m:oMath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A1EB746-CD14-4AB5-9CF5-BEE9082E4C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23595802"/>
                  </p:ext>
                </p:extLst>
              </p:nvPr>
            </p:nvGraphicFramePr>
            <p:xfrm>
              <a:off x="143316" y="195492"/>
              <a:ext cx="8815158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519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3733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62183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887896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563757">
                      <a:extLst>
                        <a:ext uri="{9D8B030D-6E8A-4147-A177-3AD203B41FA5}">
                          <a16:colId xmlns:a16="http://schemas.microsoft.com/office/drawing/2014/main" val="948315243"/>
                        </a:ext>
                      </a:extLst>
                    </a:gridCol>
                    <a:gridCol w="1590260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762544">
                      <a:extLst>
                        <a:ext uri="{9D8B030D-6E8A-4147-A177-3AD203B41FA5}">
                          <a16:colId xmlns:a16="http://schemas.microsoft.com/office/drawing/2014/main" val="1702515562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962" r="-500442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962" r="-550000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962" r="-555479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962" r="-215564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962" r="-112261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1038" t="-962" r="-1384" b="-9317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109375" r="-500442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109375" r="-215564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207216" r="-50044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307216" r="-550000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307216" r="-215564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307216" r="-112261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407216" r="-550000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407216" r="-555479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512500" r="-555479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512500" r="-215564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512500" r="-112261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606186" r="-555479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606186" r="-215564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0.9711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706186" r="-215564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0.0289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806186" r="-550000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806186" r="-215564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806186" r="-112261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915625" r="-500442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915625" r="-112261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GB" sz="15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1005155" r="-550000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1005155" r="-112261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998329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A1EB746-CD14-4AB5-9CF5-BEE9082E4C5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3316" y="195492"/>
              <a:ext cx="8815158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519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3733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62183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887896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563757">
                      <a:extLst>
                        <a:ext uri="{9D8B030D-6E8A-4147-A177-3AD203B41FA5}">
                          <a16:colId xmlns:a16="http://schemas.microsoft.com/office/drawing/2014/main" val="948315243"/>
                        </a:ext>
                      </a:extLst>
                    </a:gridCol>
                    <a:gridCol w="1590260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762544">
                      <a:extLst>
                        <a:ext uri="{9D8B030D-6E8A-4147-A177-3AD203B41FA5}">
                          <a16:colId xmlns:a16="http://schemas.microsoft.com/office/drawing/2014/main" val="1702515562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z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sz="20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&lt;4)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(−1.2)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0.1151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&lt;15)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(10,36)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&lt;4)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(−1)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0.1587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(10,36)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&gt;4)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&lt;16)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Cambria Math" panose="02040503050406030204" pitchFamily="18" charset="0"/>
                              <a:cs typeface="+mn-cs"/>
                            </a:rPr>
                            <a:t>1 -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𝞥</m:t>
                              </m:r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( </m:t>
                              </m:r>
                              <m: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−1</m:t>
                              </m:r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)</m:t>
                              </m:r>
                            </m:oMath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Cambria Math" panose="02040503050406030204" pitchFamily="18" charset="0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𝞥</m:t>
                              </m:r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( </m:t>
                              </m:r>
                              <m: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)</m:t>
                              </m:r>
                            </m:oMath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(12,36)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(12,10)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(1.8974)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0.9711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(12,10)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&gt;18)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Cambria Math" panose="02040503050406030204" pitchFamily="18" charset="0"/>
                              <a:cs typeface="+mn-cs"/>
                            </a:rPr>
                            <a:t>1-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𝞥</m:t>
                              </m:r>
                              <m:r>
                                <m:rPr>
                                  <m:nor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(1.8974)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0.0289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(32,8)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&gt;28)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16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1− 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6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6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(−1.4142)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0.9214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(0.5,0.25)</m:t>
                                </m:r>
                              </m:oMath>
                            </m:oMathPara>
                          </a14:m>
                          <a:endParaRPr lang="en-GB" sz="15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&lt;2)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(3)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0.9987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(0.7,</m:t>
                                </m:r>
                                <m:sSup>
                                  <m:sSupPr>
                                    <m:ctrlPr>
                                      <a:rPr lang="en-GB" sz="15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5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0.1</m:t>
                                    </m:r>
                                  </m:e>
                                  <m:sup>
                                    <m:r>
                                      <a:rPr lang="en-GB" sz="15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5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&gt;0.5)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Cambria Math" panose="02040503050406030204" pitchFamily="18" charset="0"/>
                              <a:cs typeface="+mn-cs"/>
                            </a:rPr>
                            <a:t>1 -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GB" sz="20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𝞥</m:t>
                              </m:r>
                              <m:r>
                                <m:rPr>
                                  <m:nor/>
                                </m:rPr>
                                <a:rPr kumimoji="0" lang="en-GB" sz="20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(−2)</m:t>
                              </m:r>
                            </m:oMath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0.9772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A1EB746-CD14-4AB5-9CF5-BEE9082E4C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4681811"/>
                  </p:ext>
                </p:extLst>
              </p:nvPr>
            </p:nvGraphicFramePr>
            <p:xfrm>
              <a:off x="143316" y="195492"/>
              <a:ext cx="8815158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519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3733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62183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887896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563757">
                      <a:extLst>
                        <a:ext uri="{9D8B030D-6E8A-4147-A177-3AD203B41FA5}">
                          <a16:colId xmlns:a16="http://schemas.microsoft.com/office/drawing/2014/main" val="948315243"/>
                        </a:ext>
                      </a:extLst>
                    </a:gridCol>
                    <a:gridCol w="1590260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762544">
                      <a:extLst>
                        <a:ext uri="{9D8B030D-6E8A-4147-A177-3AD203B41FA5}">
                          <a16:colId xmlns:a16="http://schemas.microsoft.com/office/drawing/2014/main" val="1702515562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962" r="-500442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962" r="-550000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962" r="-555479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962" r="-215564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962" r="-112261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1038" t="-962" r="-1384" b="-9317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109375" r="-500442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109375" r="-550000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109375" r="-555479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109375" r="-215564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109375" r="-112261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0.1151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207216" r="-50044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207216" r="-550000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207216" r="-555479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207216" r="-215564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207216" r="-112261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307216" r="-500442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307216" r="-550000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307216" r="-555479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307216" r="-215564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307216" r="-112261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0.1587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407216" r="-500442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407216" r="-550000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407216" r="-555479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407216" r="-215564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407216" r="-112261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512500" r="-500442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512500" r="-550000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512500" r="-555479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512500" r="-215564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512500" r="-112261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606186" r="-50044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606186" r="-550000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606186" r="-555479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606186" r="-215564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606186" r="-112261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0.9711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706186" r="-50044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706186" r="-550000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706186" r="-555479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706186" r="-215564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706186" r="-112261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0.0289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806186" r="-500442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806186" r="-550000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806186" r="-555479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806186" r="-215564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806186" r="-112261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0.9214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915625" r="-500442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915625" r="-550000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915625" r="-555479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915625" r="-215564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915625" r="-112261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0.9987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1005155" r="-50044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1005155" r="-550000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1005155" r="-215564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1005155" r="-112261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0.9772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8639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A1EB746-CD14-4AB5-9CF5-BEE9082E4C57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43316" y="195492"/>
              <a:ext cx="8815158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519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3733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62183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887896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563757">
                      <a:extLst>
                        <a:ext uri="{9D8B030D-6E8A-4147-A177-3AD203B41FA5}">
                          <a16:colId xmlns:a16="http://schemas.microsoft.com/office/drawing/2014/main" val="948315243"/>
                        </a:ext>
                      </a:extLst>
                    </a:gridCol>
                    <a:gridCol w="1590260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762544">
                      <a:extLst>
                        <a:ext uri="{9D8B030D-6E8A-4147-A177-3AD203B41FA5}">
                          <a16:colId xmlns:a16="http://schemas.microsoft.com/office/drawing/2014/main" val="1702515562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𝜎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&lt;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000" b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z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prstClr val="white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prstClr val="white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d>
                                  <m:d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&lt;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</m:d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oMath>
                            </m:oMathPara>
                          </a14:m>
                          <a:endParaRPr lang="en-GB" sz="2000" b="0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&lt;4)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(−1.2)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0.1151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</m:t>
                                </m:r>
                                <m:sSup>
                                  <m:sSupPr>
                                    <m:ctrlP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GB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8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&lt;15)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(10,36)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&lt;4)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(−1)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0.1587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4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(10,36)</m:t>
                                </m:r>
                              </m:oMath>
                            </m:oMathPara>
                          </a14:m>
                          <a:endParaRPr lang="en-GB" sz="18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&gt;4)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&lt;16)</m:t>
                                </m:r>
                              </m:oMath>
                            </m:oMathPara>
                          </a14:m>
                          <a:endParaRPr lang="en-GB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Cambria Math" panose="02040503050406030204" pitchFamily="18" charset="0"/>
                              <a:cs typeface="+mn-cs"/>
                            </a:rPr>
                            <a:t>1 -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𝞥</m:t>
                              </m:r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( </m:t>
                              </m:r>
                              <m: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−1</m:t>
                              </m:r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)</m:t>
                              </m:r>
                            </m:oMath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6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Cambria Math" panose="02040503050406030204" pitchFamily="18" charset="0"/>
                              <a:cs typeface="+mn-cs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𝞥</m:t>
                              </m:r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( </m:t>
                              </m:r>
                              <m:r>
                                <a:rPr kumimoji="0" lang="en-GB" sz="1600" b="0" i="1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1</m:t>
                              </m:r>
                              <m:r>
                                <m:rPr>
                                  <m:nor/>
                                </m:rPr>
                                <a:rPr kumimoji="0" lang="en-GB" sz="16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 )</m:t>
                              </m:r>
                            </m:oMath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(12,36)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6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(1)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(12,10)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chemeClr val="tx1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10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&lt;18)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(1.8974)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0.9711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(12,10)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GB" sz="20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10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&gt;18)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ea typeface="Cambria Math" panose="02040503050406030204" pitchFamily="18" charset="0"/>
                              <a:cs typeface="+mn-cs"/>
                            </a:rPr>
                            <a:t>1-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𝞥</m:t>
                              </m:r>
                              <m:r>
                                <m:rPr>
                                  <m:nor/>
                                </m:rPr>
                                <a:rPr kumimoji="0" lang="en-GB" sz="18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rgbClr val="FF0000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(1.8974)</m:t>
                              </m:r>
                            </m:oMath>
                          </a14:m>
                          <a:endParaRPr kumimoji="0" lang="en-GB" sz="18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0.0289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8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(32,8)</m:t>
                                </m:r>
                              </m:oMath>
                            </m:oMathPara>
                          </a14:m>
                          <a:endParaRPr lang="en-GB" sz="24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32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ad>
                                  <m:radPr>
                                    <m:degHide m:val="on"/>
                                    <m:ctrlP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kumimoji="0" lang="en-GB" sz="2000" b="0" i="1" u="none" strike="noStrike" kern="1200" cap="none" spc="0" normalizeH="0" baseline="0" noProof="0" smtClean="0">
                                        <a:ln>
                                          <a:noFill/>
                                        </a:ln>
                                        <a:solidFill>
                                          <a:srgbClr val="FF000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8</m:t>
                                    </m:r>
                                  </m:e>
                                </m:rad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&gt;28)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16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1− 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6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16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(−1.4142)</m:t>
                                </m:r>
                              </m:oMath>
                            </m:oMathPara>
                          </a14:m>
                          <a:endParaRPr kumimoji="0" lang="en-GB" sz="16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0.9214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5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(0.5,0.25)</m:t>
                                </m:r>
                              </m:oMath>
                            </m:oMathPara>
                          </a14:m>
                          <a:endParaRPr lang="en-GB" sz="1500" b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kumimoji="0" lang="en-GB" sz="2000" b="0" i="1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0.5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&lt;2)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𝞥</m:t>
                                </m:r>
                                <m:r>
                                  <m:rPr>
                                    <m:nor/>
                                  </m:rPr>
                                  <a:rPr kumimoji="0" lang="en-GB" sz="2000" b="0" i="0" u="none" strike="noStrike" kern="1200" cap="none" spc="0" normalizeH="0" baseline="0" noProof="0" smtClean="0">
                                    <a:ln>
                                      <a:noFill/>
                                    </a:ln>
                                    <a:solidFill>
                                      <a:schemeClr val="tx1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+mn-cs"/>
                                  </a:rPr>
                                  <m:t>(3)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0.9987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~</m:t>
                                </m:r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(0.7,</m:t>
                                </m:r>
                                <m:sSup>
                                  <m:sSupPr>
                                    <m:ctrlPr>
                                      <a:rPr lang="en-GB" sz="15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5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0.1</m:t>
                                    </m:r>
                                  </m:e>
                                  <m:sup>
                                    <m:r>
                                      <a:rPr lang="en-GB" sz="1500" b="0" i="1" smtClean="0">
                                        <a:solidFill>
                                          <a:srgbClr val="FF0000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15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GB" sz="15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0.7</m:t>
                                </m:r>
                              </m:oMath>
                            </m:oMathPara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  <m:r>
                                  <a:rPr lang="en-GB" sz="20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&gt;0.5)</m:t>
                                </m:r>
                              </m:oMath>
                            </m:oMathPara>
                          </a14:m>
                          <a:endParaRPr lang="en-GB" sz="20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ea typeface="Cambria Math" panose="02040503050406030204" pitchFamily="18" charset="0"/>
                              <a:cs typeface="+mn-cs"/>
                            </a:rPr>
                            <a:t>1 - 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kumimoji="0" lang="en-GB" sz="20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𝞥</m:t>
                              </m:r>
                              <m:r>
                                <m:rPr>
                                  <m:nor/>
                                </m:rPr>
                                <a:rPr kumimoji="0" lang="en-GB" sz="2000" b="0" i="0" u="none" strike="noStrike" kern="1200" cap="none" spc="0" normalizeH="0" baseline="0" noProof="0" smtClean="0">
                                  <a:ln>
                                    <a:noFill/>
                                  </a:ln>
                                  <a:solidFill>
                                    <a:schemeClr val="tx1"/>
                                  </a:solidFill>
                                  <a:effectLst/>
                                  <a:uLnTx/>
                                  <a:uFillTx/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+mn-cs"/>
                                </a:rPr>
                                <m:t>(−2)</m:t>
                              </m:r>
                            </m:oMath>
                          </a14:m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0.9772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A1EB746-CD14-4AB5-9CF5-BEE9082E4C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04681811"/>
                  </p:ext>
                </p:extLst>
              </p:nvPr>
            </p:nvGraphicFramePr>
            <p:xfrm>
              <a:off x="143316" y="195492"/>
              <a:ext cx="8815158" cy="652692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575190">
                      <a:extLst>
                        <a:ext uri="{9D8B030D-6E8A-4147-A177-3AD203B41FA5}">
                          <a16:colId xmlns:a16="http://schemas.microsoft.com/office/drawing/2014/main" val="3875676670"/>
                        </a:ext>
                      </a:extLst>
                    </a:gridCol>
                    <a:gridCol w="1373328">
                      <a:extLst>
                        <a:ext uri="{9D8B030D-6E8A-4147-A177-3AD203B41FA5}">
                          <a16:colId xmlns:a16="http://schemas.microsoft.com/office/drawing/2014/main" val="1504859945"/>
                        </a:ext>
                      </a:extLst>
                    </a:gridCol>
                    <a:gridCol w="1062183">
                      <a:extLst>
                        <a:ext uri="{9D8B030D-6E8A-4147-A177-3AD203B41FA5}">
                          <a16:colId xmlns:a16="http://schemas.microsoft.com/office/drawing/2014/main" val="2946276249"/>
                        </a:ext>
                      </a:extLst>
                    </a:gridCol>
                    <a:gridCol w="887896">
                      <a:extLst>
                        <a:ext uri="{9D8B030D-6E8A-4147-A177-3AD203B41FA5}">
                          <a16:colId xmlns:a16="http://schemas.microsoft.com/office/drawing/2014/main" val="4071612249"/>
                        </a:ext>
                      </a:extLst>
                    </a:gridCol>
                    <a:gridCol w="1563757">
                      <a:extLst>
                        <a:ext uri="{9D8B030D-6E8A-4147-A177-3AD203B41FA5}">
                          <a16:colId xmlns:a16="http://schemas.microsoft.com/office/drawing/2014/main" val="948315243"/>
                        </a:ext>
                      </a:extLst>
                    </a:gridCol>
                    <a:gridCol w="1590260">
                      <a:extLst>
                        <a:ext uri="{9D8B030D-6E8A-4147-A177-3AD203B41FA5}">
                          <a16:colId xmlns:a16="http://schemas.microsoft.com/office/drawing/2014/main" val="1705983941"/>
                        </a:ext>
                      </a:extLst>
                    </a:gridCol>
                    <a:gridCol w="1762544">
                      <a:extLst>
                        <a:ext uri="{9D8B030D-6E8A-4147-A177-3AD203B41FA5}">
                          <a16:colId xmlns:a16="http://schemas.microsoft.com/office/drawing/2014/main" val="1702515562"/>
                        </a:ext>
                      </a:extLst>
                    </a:gridCol>
                  </a:tblGrid>
                  <a:tr h="63237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2400" b="0" dirty="0"/>
                            <a:t>Q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962" r="-500442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962" r="-550000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962" r="-555479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962" r="-215564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962" r="-112261" b="-9317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01038" t="-962" r="-1384" b="-93173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337593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109375" r="-500442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109375" r="-550000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109375" r="-555479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109375" r="-215564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109375" r="-112261" b="-90937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0.1151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12994943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2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207216" r="-500442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207216" r="-550000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207216" r="-555479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207216" r="-215564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207216" r="-112261" b="-8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7307868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3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307216" r="-500442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307216" r="-550000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307216" r="-555479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307216" r="-215564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307216" r="-112261" b="-7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0.1587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202411916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4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407216" r="-500442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407216" r="-550000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407216" r="-555479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407216" r="-215564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407216" r="-112261" b="-6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23779561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5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512500" r="-500442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512500" r="-550000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512500" r="-555479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512500" r="-215564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512500" r="-112261" b="-5062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0.8413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301422042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6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606186" r="-500442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606186" r="-550000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606186" r="-555479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606186" r="-215564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606186" r="-112261" b="-4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0.9711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1077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7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706186" r="-500442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706186" r="-550000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706186" r="-555479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706186" r="-215564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706186" r="-112261" b="-3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0.0289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39695687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8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806186" r="-500442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806186" r="-550000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806186" r="-555479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806186" r="-215564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806186" r="-112261" b="-2010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0.9214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1740378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9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915625" r="-500442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915625" r="-550000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39041" t="-915625" r="-555479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915625" r="-215564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915625" r="-112261" b="-1031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0.9987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12109280"/>
                      </a:ext>
                    </a:extLst>
                  </a:tr>
                  <a:tr h="589455">
                    <a:tc>
                      <a:txBody>
                        <a:bodyPr/>
                        <a:lstStyle/>
                        <a:p>
                          <a:r>
                            <a:rPr lang="en-GB" sz="1400" b="1" dirty="0">
                              <a:solidFill>
                                <a:srgbClr val="0070C0"/>
                              </a:solidFill>
                            </a:rPr>
                            <a:t>10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42035" t="-1005155" r="-500442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84483" t="-1005155" r="-550000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0.1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9416" t="-1005155" r="-215564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344061" t="-1005155" r="-112261" b="-20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0.9772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06126990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44BB4BA2-2D64-4603-9AFA-A7C6719AE329}"/>
              </a:ext>
            </a:extLst>
          </p:cNvPr>
          <p:cNvSpPr/>
          <p:nvPr/>
        </p:nvSpPr>
        <p:spPr>
          <a:xfrm>
            <a:off x="2150759" y="896233"/>
            <a:ext cx="980002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A0E343-A4D2-4542-A553-9D48A2B07237}"/>
              </a:ext>
            </a:extLst>
          </p:cNvPr>
          <p:cNvSpPr/>
          <p:nvPr/>
        </p:nvSpPr>
        <p:spPr>
          <a:xfrm>
            <a:off x="3234717" y="896233"/>
            <a:ext cx="76199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0F56483-2CE4-4D3D-B875-8D97A33D60DF}"/>
              </a:ext>
            </a:extLst>
          </p:cNvPr>
          <p:cNvSpPr/>
          <p:nvPr/>
        </p:nvSpPr>
        <p:spPr>
          <a:xfrm>
            <a:off x="5687245" y="896233"/>
            <a:ext cx="142811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DDCC057-7A3F-40BC-BF08-77ED6BD1F60B}"/>
              </a:ext>
            </a:extLst>
          </p:cNvPr>
          <p:cNvSpPr/>
          <p:nvPr/>
        </p:nvSpPr>
        <p:spPr>
          <a:xfrm>
            <a:off x="7322859" y="896233"/>
            <a:ext cx="142811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46268-2986-47AF-B14F-E9886204B728}"/>
              </a:ext>
            </a:extLst>
          </p:cNvPr>
          <p:cNvSpPr/>
          <p:nvPr/>
        </p:nvSpPr>
        <p:spPr>
          <a:xfrm>
            <a:off x="2150759" y="1472527"/>
            <a:ext cx="980002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2ACE2ED-0B20-4018-B2FB-61C6F16943CE}"/>
              </a:ext>
            </a:extLst>
          </p:cNvPr>
          <p:cNvSpPr/>
          <p:nvPr/>
        </p:nvSpPr>
        <p:spPr>
          <a:xfrm>
            <a:off x="3234717" y="1472527"/>
            <a:ext cx="76199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69FE1E-B752-4F94-894B-1429FEC1E465}"/>
              </a:ext>
            </a:extLst>
          </p:cNvPr>
          <p:cNvSpPr/>
          <p:nvPr/>
        </p:nvSpPr>
        <p:spPr>
          <a:xfrm>
            <a:off x="4100671" y="1472527"/>
            <a:ext cx="142811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E134E61-9047-4C0B-941B-EEA5803DDE6D}"/>
              </a:ext>
            </a:extLst>
          </p:cNvPr>
          <p:cNvSpPr/>
          <p:nvPr/>
        </p:nvSpPr>
        <p:spPr>
          <a:xfrm>
            <a:off x="5687245" y="1472527"/>
            <a:ext cx="142811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E48EDB8-F68A-4A0F-BBEE-7EC4C54D3036}"/>
              </a:ext>
            </a:extLst>
          </p:cNvPr>
          <p:cNvSpPr/>
          <p:nvPr/>
        </p:nvSpPr>
        <p:spPr>
          <a:xfrm>
            <a:off x="756954" y="2096257"/>
            <a:ext cx="1289849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3D2BAF5-4E8C-48CF-AA7B-A5B4B249AFA2}"/>
              </a:ext>
            </a:extLst>
          </p:cNvPr>
          <p:cNvSpPr/>
          <p:nvPr/>
        </p:nvSpPr>
        <p:spPr>
          <a:xfrm>
            <a:off x="3234717" y="2096257"/>
            <a:ext cx="76199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BB573BF-E281-44D3-9F10-45F25CD87971}"/>
              </a:ext>
            </a:extLst>
          </p:cNvPr>
          <p:cNvSpPr/>
          <p:nvPr/>
        </p:nvSpPr>
        <p:spPr>
          <a:xfrm>
            <a:off x="7322859" y="2096257"/>
            <a:ext cx="142811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22AA460D-872C-4877-9981-8D67A29C0229}"/>
              </a:ext>
            </a:extLst>
          </p:cNvPr>
          <p:cNvSpPr/>
          <p:nvPr/>
        </p:nvSpPr>
        <p:spPr>
          <a:xfrm>
            <a:off x="756954" y="2672551"/>
            <a:ext cx="1289849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56114A1-91AF-4378-AE21-FC13C6E5E0F7}"/>
              </a:ext>
            </a:extLst>
          </p:cNvPr>
          <p:cNvSpPr/>
          <p:nvPr/>
        </p:nvSpPr>
        <p:spPr>
          <a:xfrm>
            <a:off x="4100671" y="2672551"/>
            <a:ext cx="142811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35DDE47-DC1F-4215-A3B0-32F724A04E0E}"/>
              </a:ext>
            </a:extLst>
          </p:cNvPr>
          <p:cNvSpPr/>
          <p:nvPr/>
        </p:nvSpPr>
        <p:spPr>
          <a:xfrm>
            <a:off x="5687245" y="2672551"/>
            <a:ext cx="142811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9835991-F60F-4F9B-B4A5-5C9321FAF03F}"/>
              </a:ext>
            </a:extLst>
          </p:cNvPr>
          <p:cNvSpPr/>
          <p:nvPr/>
        </p:nvSpPr>
        <p:spPr>
          <a:xfrm>
            <a:off x="756954" y="3296281"/>
            <a:ext cx="1289849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2605D82-FB66-4F99-907E-BBE9D628FAEC}"/>
              </a:ext>
            </a:extLst>
          </p:cNvPr>
          <p:cNvSpPr/>
          <p:nvPr/>
        </p:nvSpPr>
        <p:spPr>
          <a:xfrm>
            <a:off x="2150759" y="3296281"/>
            <a:ext cx="980002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CEA232-BBC8-414D-93CF-0000921E3402}"/>
              </a:ext>
            </a:extLst>
          </p:cNvPr>
          <p:cNvSpPr/>
          <p:nvPr/>
        </p:nvSpPr>
        <p:spPr>
          <a:xfrm>
            <a:off x="7322859" y="3296281"/>
            <a:ext cx="142811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DE3474E-7A15-4AB8-96FD-F4DB7003DD4D}"/>
              </a:ext>
            </a:extLst>
          </p:cNvPr>
          <p:cNvSpPr/>
          <p:nvPr/>
        </p:nvSpPr>
        <p:spPr>
          <a:xfrm>
            <a:off x="756954" y="3872575"/>
            <a:ext cx="1289849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F1CFA9DA-95F7-47E3-957E-50DBB907FBFA}"/>
              </a:ext>
            </a:extLst>
          </p:cNvPr>
          <p:cNvSpPr/>
          <p:nvPr/>
        </p:nvSpPr>
        <p:spPr>
          <a:xfrm>
            <a:off x="2150759" y="3872575"/>
            <a:ext cx="980002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62F394C-B80A-436D-B636-E34B2E6D4C7A}"/>
              </a:ext>
            </a:extLst>
          </p:cNvPr>
          <p:cNvSpPr/>
          <p:nvPr/>
        </p:nvSpPr>
        <p:spPr>
          <a:xfrm>
            <a:off x="5687245" y="3872575"/>
            <a:ext cx="142811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5858FE3-928E-4CEA-9BFD-FECA8CC09BCA}"/>
              </a:ext>
            </a:extLst>
          </p:cNvPr>
          <p:cNvSpPr/>
          <p:nvPr/>
        </p:nvSpPr>
        <p:spPr>
          <a:xfrm>
            <a:off x="756954" y="4496305"/>
            <a:ext cx="1289849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16BC0FA-22D5-43A2-8BAA-29C0A95560C5}"/>
              </a:ext>
            </a:extLst>
          </p:cNvPr>
          <p:cNvSpPr/>
          <p:nvPr/>
        </p:nvSpPr>
        <p:spPr>
          <a:xfrm>
            <a:off x="2150759" y="4496305"/>
            <a:ext cx="980002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1F61511-D489-4312-99B7-66C6F0CCF208}"/>
              </a:ext>
            </a:extLst>
          </p:cNvPr>
          <p:cNvSpPr/>
          <p:nvPr/>
        </p:nvSpPr>
        <p:spPr>
          <a:xfrm>
            <a:off x="3234717" y="4496305"/>
            <a:ext cx="76199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019DB23-109A-4D79-B96D-C14D1415D93E}"/>
              </a:ext>
            </a:extLst>
          </p:cNvPr>
          <p:cNvSpPr/>
          <p:nvPr/>
        </p:nvSpPr>
        <p:spPr>
          <a:xfrm>
            <a:off x="5687245" y="4496305"/>
            <a:ext cx="142811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EFB83C7-B71E-493F-BB75-D0EA7C8F0E72}"/>
              </a:ext>
            </a:extLst>
          </p:cNvPr>
          <p:cNvSpPr/>
          <p:nvPr/>
        </p:nvSpPr>
        <p:spPr>
          <a:xfrm>
            <a:off x="3234717" y="5072599"/>
            <a:ext cx="76199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19B9B62-BB19-4D76-B198-0B830C5B2F8E}"/>
              </a:ext>
            </a:extLst>
          </p:cNvPr>
          <p:cNvSpPr/>
          <p:nvPr/>
        </p:nvSpPr>
        <p:spPr>
          <a:xfrm>
            <a:off x="7322859" y="5072599"/>
            <a:ext cx="142811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5B71111-A53C-4C5A-95A6-06AD64E8E973}"/>
              </a:ext>
            </a:extLst>
          </p:cNvPr>
          <p:cNvSpPr/>
          <p:nvPr/>
        </p:nvSpPr>
        <p:spPr>
          <a:xfrm>
            <a:off x="2150759" y="5696329"/>
            <a:ext cx="980002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05B2393-2F1C-4549-AB3D-8F09E034F4F5}"/>
              </a:ext>
            </a:extLst>
          </p:cNvPr>
          <p:cNvSpPr/>
          <p:nvPr/>
        </p:nvSpPr>
        <p:spPr>
          <a:xfrm>
            <a:off x="3234717" y="5696329"/>
            <a:ext cx="76199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EF9E2C3-3F87-4755-8968-A5715D3FEB6A}"/>
              </a:ext>
            </a:extLst>
          </p:cNvPr>
          <p:cNvSpPr/>
          <p:nvPr/>
        </p:nvSpPr>
        <p:spPr>
          <a:xfrm>
            <a:off x="4100671" y="5696329"/>
            <a:ext cx="142811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47F67C6F-772A-4FED-B852-9B172A3C24D3}"/>
              </a:ext>
            </a:extLst>
          </p:cNvPr>
          <p:cNvSpPr/>
          <p:nvPr/>
        </p:nvSpPr>
        <p:spPr>
          <a:xfrm>
            <a:off x="7322859" y="5696329"/>
            <a:ext cx="1428118" cy="45417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B1284200-EF37-46FF-B5A7-715920AA6559}"/>
              </a:ext>
            </a:extLst>
          </p:cNvPr>
          <p:cNvSpPr/>
          <p:nvPr/>
        </p:nvSpPr>
        <p:spPr>
          <a:xfrm>
            <a:off x="756954" y="6272623"/>
            <a:ext cx="1289849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34BDBB7-9D70-40B9-A043-F72D11F4395F}"/>
              </a:ext>
            </a:extLst>
          </p:cNvPr>
          <p:cNvSpPr/>
          <p:nvPr/>
        </p:nvSpPr>
        <p:spPr>
          <a:xfrm>
            <a:off x="4100671" y="6272623"/>
            <a:ext cx="142811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985A12B-935B-4D6A-86BF-BDD9358AFF42}"/>
              </a:ext>
            </a:extLst>
          </p:cNvPr>
          <p:cNvSpPr/>
          <p:nvPr/>
        </p:nvSpPr>
        <p:spPr>
          <a:xfrm>
            <a:off x="7322859" y="6272623"/>
            <a:ext cx="1428118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0A8020A-312E-44C5-869C-4EC4BDE5039D}"/>
              </a:ext>
            </a:extLst>
          </p:cNvPr>
          <p:cNvSpPr/>
          <p:nvPr/>
        </p:nvSpPr>
        <p:spPr>
          <a:xfrm>
            <a:off x="738788" y="5072599"/>
            <a:ext cx="1289849" cy="4541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43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7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8" fill="hold">
                      <p:stCondLst>
                        <p:cond delay="0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3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3" fill="hold">
                      <p:stCondLst>
                        <p:cond delay="0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47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8" fill="hold">
                      <p:stCondLst>
                        <p:cond delay="0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6" grpId="0" animBg="1"/>
      <p:bldP spid="18" grpId="0" animBg="1"/>
      <p:bldP spid="21" grpId="0" animBg="1"/>
      <p:bldP spid="22" grpId="0" animBg="1"/>
      <p:bldP spid="25" grpId="0" animBg="1"/>
      <p:bldP spid="26" grpId="0" animBg="1"/>
      <p:bldP spid="28" grpId="0" animBg="1"/>
      <p:bldP spid="29" grpId="0" animBg="1"/>
      <p:bldP spid="33" grpId="0" animBg="1"/>
      <p:bldP spid="34" grpId="0" animBg="1"/>
      <p:bldP spid="35" grpId="0" animBg="1"/>
      <p:bldP spid="38" grpId="0" animBg="1"/>
      <p:bldP spid="40" grpId="0" animBg="1"/>
      <p:bldP spid="41" grpId="0" animBg="1"/>
      <p:bldP spid="42" grpId="0" animBg="1"/>
      <p:bldP spid="44" grpId="0" animBg="1"/>
      <p:bldP spid="48" grpId="0" animBg="1"/>
      <p:bldP spid="51" grpId="0" animBg="1"/>
      <p:bldP spid="53" grpId="0" animBg="1"/>
      <p:bldP spid="54" grpId="0" animBg="1"/>
      <p:bldP spid="55" grpId="0" animBg="1"/>
      <p:bldP spid="57" grpId="0" animBg="1"/>
      <p:bldP spid="58" grpId="0" animBg="1"/>
      <p:bldP spid="61" grpId="0" animBg="1"/>
      <p:bldP spid="63" grpId="0" animBg="1"/>
      <p:bldP spid="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652</Words>
  <Application>Microsoft Office PowerPoint</Application>
  <PresentationFormat>On-screen Show (4:3)</PresentationFormat>
  <Paragraphs>209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24</cp:revision>
  <dcterms:created xsi:type="dcterms:W3CDTF">2019-03-03T19:40:11Z</dcterms:created>
  <dcterms:modified xsi:type="dcterms:W3CDTF">2019-10-15T03:42:41Z</dcterms:modified>
</cp:coreProperties>
</file>