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89375" autoAdjust="0"/>
  </p:normalViewPr>
  <p:slideViewPr>
    <p:cSldViewPr snapToGrid="0">
      <p:cViewPr varScale="1">
        <p:scale>
          <a:sx n="85" d="100"/>
          <a:sy n="85" d="100"/>
        </p:scale>
        <p:origin x="189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Division with the bus stop method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558" y="3870057"/>
                <a:ext cx="2379434" cy="369332"/>
              </a:xfrm>
              <a:prstGeom prst="rect">
                <a:avLst/>
              </a:prstGeom>
              <a:blipFill>
                <a:blip r:embed="rId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5728" y="4574102"/>
                <a:ext cx="2379434" cy="369332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40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i="1" dirty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+5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7898" y="5278147"/>
                <a:ext cx="2379434" cy="369332"/>
              </a:xfrm>
              <a:prstGeom prst="rect">
                <a:avLst/>
              </a:prstGeom>
              <a:blipFill>
                <a:blip r:embed="rId9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0019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135 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001958" cy="492443"/>
              </a:xfrm>
              <a:prstGeom prst="rect">
                <a:avLst/>
              </a:prstGeom>
              <a:blipFill>
                <a:blip r:embed="rId2"/>
                <a:stretch>
                  <a:fillRect l="-3774" t="-7500" r="-1258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0019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144 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÷3=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001958" cy="492443"/>
              </a:xfrm>
              <a:prstGeom prst="rect">
                <a:avLst/>
              </a:prstGeom>
              <a:blipFill>
                <a:blip r:embed="rId3"/>
                <a:stretch>
                  <a:fillRect l="-3774" t="-7500" r="-629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5D4F5876-6523-9A47-9230-4516B62494B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Mrs Beecham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222 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225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524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124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160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629" t="-387" b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19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480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1800 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1803 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830 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</m:oMath>
                </a14:m>
                <a:endParaRPr lang="en-GB" sz="2000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0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Mrs Beecham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222 </m:t>
                    </m:r>
                    <m:r>
                      <a:rPr kumimoji="0" lang="en-GB" sz="2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74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225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75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76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176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28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132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524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131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124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31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64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41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60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40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160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32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38</a:t>
                </a: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141544"/>
                <a:ext cx="3896247" cy="6555641"/>
              </a:xfrm>
              <a:prstGeom prst="rect">
                <a:avLst/>
              </a:prstGeom>
              <a:blipFill>
                <a:blip r:embed="rId2"/>
                <a:stretch>
                  <a:fillRect l="-1629" t="-387" b="-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19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39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40</a:t>
                </a: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÷5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48</a:t>
                </a:r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dirty="0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24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40</a:t>
                </a:r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80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80</a:t>
                </a:r>
                <a:endParaRPr lang="en-GB" sz="2000" dirty="0"/>
              </a:p>
              <a:p>
                <a:pPr lvl="0"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480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160</a:t>
                </a:r>
                <a:endParaRPr lang="en-GB" sz="2000" dirty="0"/>
              </a:p>
              <a:p>
                <a:pPr lvl="0"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60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19.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1800 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600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20. 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1803 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</m:t>
                    </m:r>
                    <m:r>
                      <a:rPr lang="en-GB" sz="20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601</a:t>
                </a: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21.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</a:rPr>
                      <m:t>830 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÷3=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610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5940088"/>
              </a:xfrm>
              <a:prstGeom prst="rect">
                <a:avLst/>
              </a:prstGeom>
              <a:blipFill>
                <a:blip r:embed="rId3"/>
                <a:stretch>
                  <a:fillRect l="-1502" t="-426" b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Mrs Beecham</a:t>
            </a:r>
          </a:p>
        </p:txBody>
      </p:sp>
    </p:spTree>
    <p:extLst>
      <p:ext uri="{BB962C8B-B14F-4D97-AF65-F5344CB8AC3E}">
        <p14:creationId xmlns:p14="http://schemas.microsoft.com/office/powerpoint/2010/main" val="366409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251</Words>
  <Application>Microsoft Macintosh PowerPoint</Application>
  <PresentationFormat>On-screen Show (4:3)</PresentationFormat>
  <Paragraphs>98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Division with the bus stop method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Microsoft Office User</cp:lastModifiedBy>
  <cp:revision>111</cp:revision>
  <dcterms:created xsi:type="dcterms:W3CDTF">2018-01-26T08:52:52Z</dcterms:created>
  <dcterms:modified xsi:type="dcterms:W3CDTF">2019-10-13T10:43:03Z</dcterms:modified>
</cp:coreProperties>
</file>