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6" r:id="rId3"/>
    <p:sldId id="307" r:id="rId4"/>
    <p:sldId id="308" r:id="rId5"/>
    <p:sldId id="310" r:id="rId6"/>
    <p:sldId id="309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1152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398" y="129567"/>
            <a:ext cx="746645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Rearranging Formulae: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With powers and roots – Part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11151" y="4108900"/>
                <a:ext cx="1111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51" y="4108900"/>
                <a:ext cx="1111458" cy="369332"/>
              </a:xfrm>
              <a:prstGeom prst="rect">
                <a:avLst/>
              </a:prstGeom>
              <a:blipFill>
                <a:blip r:embed="rId3"/>
                <a:stretch>
                  <a:fillRect l="-6011" r="-218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071644" y="4710014"/>
                <a:ext cx="1650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44" y="4710014"/>
                <a:ext cx="1650965" cy="369332"/>
              </a:xfrm>
              <a:prstGeom prst="rect">
                <a:avLst/>
              </a:prstGeom>
              <a:blipFill>
                <a:blip r:embed="rId4"/>
                <a:stretch>
                  <a:fillRect l="-4059" t="-1667" r="-110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721566" y="5319549"/>
                <a:ext cx="1001043" cy="7439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566" y="5319549"/>
                <a:ext cx="1001043" cy="7439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9293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92931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799595" cy="490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799595" cy="4901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78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A0DDC41-CB8E-49EE-A2E1-4CF903B505A4}"/>
              </a:ext>
            </a:extLst>
          </p:cNvPr>
          <p:cNvSpPr txBox="1"/>
          <p:nvPr/>
        </p:nvSpPr>
        <p:spPr>
          <a:xfrm>
            <a:off x="459141" y="251329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70A178-9449-4097-8EEB-6C783D10632C}"/>
              </a:ext>
            </a:extLst>
          </p:cNvPr>
          <p:cNvSpPr txBox="1"/>
          <p:nvPr/>
        </p:nvSpPr>
        <p:spPr>
          <a:xfrm>
            <a:off x="459140" y="3213556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66857" y="768513"/>
                <a:ext cx="3886200" cy="532120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E187609-8CBD-4832-A169-45047FF082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66857" y="768513"/>
                <a:ext cx="3886200" cy="53212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459140" y="789747"/>
                <a:ext cx="3670492" cy="5705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𝑑𝑒𝑓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0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lvl="0" indent="0" algn="ctr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3 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𝑦𝑏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ontent Placeholder 21">
                <a:extLst>
                  <a:ext uri="{FF2B5EF4-FFF2-40B4-BE49-F238E27FC236}">
                    <a16:creationId xmlns:a16="http://schemas.microsoft.com/office/drawing/2014/main" id="{2F738411-C67F-45AE-A887-72582D85C25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9140" y="789747"/>
                <a:ext cx="3670492" cy="5705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66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</p:spPr>
            <p:txBody>
              <a:bodyPr/>
              <a:lstStyle/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2(3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𝑏𝑐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∓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ra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𝑏𝑐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09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</p:spPr>
            <p:txBody>
              <a:bodyPr/>
              <a:lstStyle/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𝑑𝑒𝑓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lvl="0" indent="0" algn="ctr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algn="ctr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lvl="0" indent="0" algn="ctr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/>
                  <a:t>  </a:t>
                </a:r>
              </a:p>
              <a:p>
                <a:pPr marL="0" lvl="0" indent="0" defTabSz="457200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𝑑𝑒𝑓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𝑦𝑏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rad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94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𝑑𝑒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𝑔h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57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99153" y="380283"/>
                <a:ext cx="3886200" cy="57966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85353" y="380283"/>
                <a:ext cx="3886200" cy="5796680"/>
              </a:xfrm>
              <a:blipFill>
                <a:blip r:embed="rId3"/>
                <a:stretch>
                  <a:fillRect t="-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95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Rearranging Formulae:  With powers and roots –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88</cp:revision>
  <dcterms:created xsi:type="dcterms:W3CDTF">2018-01-26T08:52:52Z</dcterms:created>
  <dcterms:modified xsi:type="dcterms:W3CDTF">2019-10-15T03:54:23Z</dcterms:modified>
</cp:coreProperties>
</file>