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392" r:id="rId4"/>
    <p:sldId id="297" r:id="rId5"/>
    <p:sldId id="3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246635" y="88853"/>
            <a:ext cx="8433356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Expanding and factorising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quadratics: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3259789" y="4740735"/>
                <a:ext cx="284539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−3)(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−7)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4740735"/>
                <a:ext cx="2845394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01858" y="809393"/>
                <a:ext cx="2287195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58" y="809393"/>
                <a:ext cx="2287195" cy="738664"/>
              </a:xfrm>
              <a:prstGeom prst="rect">
                <a:avLst/>
              </a:prstGeom>
              <a:blipFill>
                <a:blip r:embed="rId2"/>
                <a:stretch>
                  <a:fillRect l="-4800" r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8F974D4-97F1-444A-9256-CD34819DBCAB}"/>
              </a:ext>
            </a:extLst>
          </p:cNvPr>
          <p:cNvSpPr txBox="1"/>
          <p:nvPr/>
        </p:nvSpPr>
        <p:spPr>
          <a:xfrm>
            <a:off x="6976533" y="6488668"/>
            <a:ext cx="216746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 err="1" smtClean="0">
                <a:solidFill>
                  <a:prstClr val="white"/>
                </a:solidFill>
                <a:latin typeface="Calibri" panose="020F0502020204030204"/>
              </a:rPr>
              <a:t>thedarklordofalgebra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FD602B-6690-43D0-A6D2-1CA066303883}"/>
                  </a:ext>
                </a:extLst>
              </p:cNvPr>
              <p:cNvSpPr txBox="1"/>
              <p:nvPr/>
            </p:nvSpPr>
            <p:spPr>
              <a:xfrm>
                <a:off x="2193887" y="4214090"/>
                <a:ext cx="203938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² -11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+30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FD602B-6690-43D0-A6D2-1CA066303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887" y="4214090"/>
                <a:ext cx="2039388" cy="369332"/>
              </a:xfrm>
              <a:prstGeom prst="rect">
                <a:avLst/>
              </a:prstGeom>
              <a:blipFill>
                <a:blip r:embed="rId3"/>
                <a:stretch>
                  <a:fillRect l="-3293" t="-24590" r="-299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497330" y="809393"/>
                <a:ext cx="2647244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+10)=</m:t>
                      </m:r>
                    </m:oMath>
                  </m:oMathPara>
                </a14:m>
                <a:endParaRPr lang="en-GB" sz="2400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330" y="809393"/>
                <a:ext cx="2647244" cy="738664"/>
              </a:xfrm>
              <a:prstGeom prst="rect">
                <a:avLst/>
              </a:prstGeom>
              <a:blipFill>
                <a:blip r:embed="rId4"/>
                <a:stretch>
                  <a:fillRect l="-6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FD602B-6690-43D0-A6D2-1CA066303883}"/>
                  </a:ext>
                </a:extLst>
              </p:cNvPr>
              <p:cNvSpPr txBox="1"/>
              <p:nvPr/>
            </p:nvSpPr>
            <p:spPr>
              <a:xfrm>
                <a:off x="6704579" y="4214090"/>
                <a:ext cx="203938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² -13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+30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FD602B-6690-43D0-A6D2-1CA066303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579" y="4214090"/>
                <a:ext cx="2039388" cy="369332"/>
              </a:xfrm>
              <a:prstGeom prst="rect">
                <a:avLst/>
              </a:prstGeom>
              <a:blipFill>
                <a:blip r:embed="rId5"/>
                <a:stretch>
                  <a:fillRect l="-3293" t="-24590" r="-299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4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0624227"/>
                  </p:ext>
                </p:extLst>
              </p:nvPr>
            </p:nvGraphicFramePr>
            <p:xfrm>
              <a:off x="222578" y="144261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𝐸𝑥𝑝𝑎𝑛𝑑𝑒𝑑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𝐹𝑎𝑐𝑡𝑜𝑟𝑖𝑠𝑒𝑑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+ 13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+4)(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- 13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-</a:t>
                          </a:r>
                          <a:r>
                            <a:rPr lang="en-GB" sz="1400" baseline="0" dirty="0" smtClean="0">
                              <a:solidFill>
                                <a:schemeClr val="tx1"/>
                              </a:solidFill>
                            </a:rPr>
                            <a:t> 20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−2)(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</a:t>
                          </a:r>
                          <a:r>
                            <a:rPr lang="en-GB" sz="1400" baseline="0" dirty="0" smtClean="0">
                              <a:solidFill>
                                <a:schemeClr val="tx1"/>
                              </a:solidFill>
                            </a:rPr>
                            <a:t> 20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+2)(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+ 15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+12)(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- 15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−12)(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+ 37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+36)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-</a:t>
                          </a:r>
                          <a:r>
                            <a:rPr lang="en-GB" sz="1400" baseline="0" dirty="0" smtClean="0">
                              <a:solidFill>
                                <a:schemeClr val="tx1"/>
                              </a:solidFill>
                            </a:rPr>
                            <a:t> 37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−36)(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</a:t>
                          </a:r>
                          <a:r>
                            <a:rPr lang="en-GB" sz="1400" baseline="0" dirty="0" smtClean="0">
                              <a:solidFill>
                                <a:schemeClr val="tx1"/>
                              </a:solidFill>
                            </a:rPr>
                            <a:t> 12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+6)²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-12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+36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−6)²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- 9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–</a:t>
                          </a:r>
                          <a:r>
                            <a:rPr lang="en-GB" sz="14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+3)(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+9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 smtClean="0">
                              <a:solidFill>
                                <a:schemeClr val="tx1"/>
                              </a:solidFill>
                            </a:rPr>
                            <a:t> -36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−3)(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0624227"/>
                  </p:ext>
                </p:extLst>
              </p:nvPr>
            </p:nvGraphicFramePr>
            <p:xfrm>
              <a:off x="222578" y="144261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316" r="-100630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316" r="-630" b="-13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1316" r="-100630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1316" r="-630" b="-12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201316" r="-100630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201316" r="-630" b="-11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301316" r="-100630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301316" r="-630" b="-10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406667" r="-100630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406667" r="-630" b="-9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500000" r="-100630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500000" r="-630" b="-8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00000" r="-100630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00000" r="-630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00000" r="-100630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00000" r="-630" b="-6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46809" r="-100630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46809" r="-630" b="-4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38947" r="-10063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38947" r="-630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847872" r="-100630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847872" r="-630" b="-2031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937895" r="-100630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937895" r="-630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48936" r="-100630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48936" r="-630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EE760D1A-3676-454A-98C3-AD39E2D21014}"/>
              </a:ext>
            </a:extLst>
          </p:cNvPr>
          <p:cNvSpPr/>
          <p:nvPr/>
        </p:nvSpPr>
        <p:spPr>
          <a:xfrm>
            <a:off x="6161101" y="671982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AD6A6A-2D06-45B5-93C3-D45CFC5AF9BE}"/>
              </a:ext>
            </a:extLst>
          </p:cNvPr>
          <p:cNvSpPr/>
          <p:nvPr/>
        </p:nvSpPr>
        <p:spPr>
          <a:xfrm>
            <a:off x="2493622" y="2548466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6161099" y="1579987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740D91-09A5-4644-AEB2-1B7E95198BD3}"/>
              </a:ext>
            </a:extLst>
          </p:cNvPr>
          <p:cNvSpPr/>
          <p:nvPr/>
        </p:nvSpPr>
        <p:spPr>
          <a:xfrm>
            <a:off x="2425888" y="3429000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8CACB1-2280-4E14-A70A-30F86BA9F82B}"/>
              </a:ext>
            </a:extLst>
          </p:cNvPr>
          <p:cNvSpPr/>
          <p:nvPr/>
        </p:nvSpPr>
        <p:spPr>
          <a:xfrm>
            <a:off x="6161099" y="4562542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2FD89D4-D390-4E6F-A026-C52736CD4D1B}"/>
              </a:ext>
            </a:extLst>
          </p:cNvPr>
          <p:cNvSpPr/>
          <p:nvPr/>
        </p:nvSpPr>
        <p:spPr>
          <a:xfrm>
            <a:off x="2493622" y="5124347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3F7E7B-7912-413F-9153-85AEFE3FAEC8}"/>
              </a:ext>
            </a:extLst>
          </p:cNvPr>
          <p:cNvSpPr/>
          <p:nvPr/>
        </p:nvSpPr>
        <p:spPr>
          <a:xfrm>
            <a:off x="6242754" y="5675048"/>
            <a:ext cx="158910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322444-5805-4A59-A745-A4B80E5B3B03}"/>
              </a:ext>
            </a:extLst>
          </p:cNvPr>
          <p:cNvSpPr/>
          <p:nvPr/>
        </p:nvSpPr>
        <p:spPr>
          <a:xfrm>
            <a:off x="6126573" y="6281035"/>
            <a:ext cx="1658154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936D7CE-6E9A-44B8-8E61-7563D22302D2}"/>
              </a:ext>
            </a:extLst>
          </p:cNvPr>
          <p:cNvSpPr/>
          <p:nvPr/>
        </p:nvSpPr>
        <p:spPr>
          <a:xfrm>
            <a:off x="2493623" y="1125574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18524D-BA11-4115-A55E-56CE9E97CEDE}"/>
              </a:ext>
            </a:extLst>
          </p:cNvPr>
          <p:cNvSpPr/>
          <p:nvPr/>
        </p:nvSpPr>
        <p:spPr>
          <a:xfrm>
            <a:off x="6161099" y="2051403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A506E0-1C53-4DDD-B530-2E35B5B5BD91}"/>
              </a:ext>
            </a:extLst>
          </p:cNvPr>
          <p:cNvSpPr/>
          <p:nvPr/>
        </p:nvSpPr>
        <p:spPr>
          <a:xfrm>
            <a:off x="6161099" y="2945007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2CB9419-929A-4171-AA69-8BDC5D993DC4}"/>
              </a:ext>
            </a:extLst>
          </p:cNvPr>
          <p:cNvSpPr/>
          <p:nvPr/>
        </p:nvSpPr>
        <p:spPr>
          <a:xfrm>
            <a:off x="6161099" y="3956555"/>
            <a:ext cx="1589103" cy="337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06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8214168"/>
                  </p:ext>
                </p:extLst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𝐸𝑥𝑝𝑎𝑛𝑑𝑒𝑑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𝐹𝑎𝑐𝑡𝑜𝑟𝑖𝑠𝑒𝑑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13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13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+20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+ 1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1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−12)(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+ 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37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37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+12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+6)²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1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chemeClr val="tx1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−6)²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+9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+12)(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sz="1400" dirty="0" smtClean="0">
                                    <a:solidFill>
                                      <a:srgbClr val="FF0000"/>
                                    </a:solidFill>
                                  </a:rPr>
                                  <m:t> +36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+3)(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8214168"/>
                  </p:ext>
                </p:extLst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38671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316" r="-100787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316" r="-787" b="-13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1316" r="-100787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1316" r="-787" b="-12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201316" r="-100787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201316" r="-787" b="-11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301316" r="-100787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301316" r="-787" b="-10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406667" r="-100787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406667" r="-787" b="-9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500000" r="-100787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500000" r="-787" b="-8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00000" r="-100787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00000" r="-787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00000" r="-100787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00000" r="-787" b="-6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646809" r="-100787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646809" r="-787" b="-4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738947" r="-100787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738947" r="-787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847872" r="-100787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847872" r="-787" b="-2031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937895" r="-100787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937895" r="-787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39" t="-1048936" r="-100787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39" t="-1048936" r="-787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0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288</Words>
  <Application>Microsoft Office PowerPoint</Application>
  <PresentationFormat>On-screen Show (4:3)</PresentationFormat>
  <Paragraphs>94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Peter Godber</cp:lastModifiedBy>
  <cp:revision>54</cp:revision>
  <dcterms:created xsi:type="dcterms:W3CDTF">2019-03-03T19:40:11Z</dcterms:created>
  <dcterms:modified xsi:type="dcterms:W3CDTF">2019-11-27T15:28:22Z</dcterms:modified>
</cp:coreProperties>
</file>