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67" y="184621"/>
            <a:ext cx="875898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powers to a different base (V2)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654031" y="3789650"/>
                <a:ext cx="366279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product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3789650"/>
                <a:ext cx="3662798" cy="738664"/>
              </a:xfrm>
              <a:prstGeom prst="rect">
                <a:avLst/>
              </a:prstGeom>
              <a:blipFill>
                <a:blip r:embed="rId7"/>
                <a:stretch>
                  <a:fillRect l="-2329" t="-826" r="-1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654031" y="4413930"/>
                <a:ext cx="383271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product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4413930"/>
                <a:ext cx="3832716" cy="738664"/>
              </a:xfrm>
              <a:prstGeom prst="rect">
                <a:avLst/>
              </a:prstGeom>
              <a:blipFill>
                <a:blip r:embed="rId8"/>
                <a:stretch>
                  <a:fillRect l="-2226" r="-1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54031" y="5038209"/>
                <a:ext cx="383271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Express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GB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product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5038209"/>
                <a:ext cx="3832716" cy="738664"/>
              </a:xfrm>
              <a:prstGeom prst="rect">
                <a:avLst/>
              </a:prstGeom>
              <a:blipFill>
                <a:blip r:embed="rId9"/>
                <a:stretch>
                  <a:fillRect l="-2226" r="-1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9" y="809393"/>
                <a:ext cx="34200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product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9" y="809393"/>
                <a:ext cx="3420006" cy="369332"/>
              </a:xfrm>
              <a:prstGeom prst="rect">
                <a:avLst/>
              </a:prstGeom>
              <a:blipFill>
                <a:blip r:embed="rId2"/>
                <a:stretch>
                  <a:fillRect l="-4100" r="-730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6595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Express</m:t>
                      </m:r>
                      <m:r>
                        <a:rPr lang="en-GB" sz="2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4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product</m:t>
                      </m:r>
                      <m: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659592" cy="369332"/>
              </a:xfrm>
              <a:prstGeom prst="rect">
                <a:avLst/>
              </a:prstGeom>
              <a:blipFill>
                <a:blip r:embed="rId3"/>
                <a:stretch>
                  <a:fillRect l="-2500" r="-18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7171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7171194"/>
              </a:xfrm>
              <a:prstGeom prst="rect">
                <a:avLst/>
              </a:prstGeom>
              <a:blipFill>
                <a:blip r:embed="rId2"/>
                <a:stretch>
                  <a:fillRect l="-1563" t="-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7528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⅕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⅔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⅖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>
                            <a:latin typeface="Cambria Math" panose="02040503050406030204" pitchFamily="18" charset="0"/>
                          </a:rPr>
                          <m:t>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7528536"/>
              </a:xfrm>
              <a:prstGeom prst="rect">
                <a:avLst/>
              </a:prstGeom>
              <a:blipFill>
                <a:blip r:embed="rId3"/>
                <a:stretch>
                  <a:fillRect l="-1592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7245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7245510"/>
              </a:xfrm>
              <a:prstGeom prst="rect">
                <a:avLst/>
              </a:prstGeom>
              <a:blipFill>
                <a:blip r:embed="rId2"/>
                <a:stretch>
                  <a:fillRect l="-1563" t="-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7843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⅕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ctr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3/5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algn="ctr"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2/3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⅔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algn="ctr">
                  <a:defRPr/>
                </a:pPr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:r>
                  <a:rPr lang="en-GB" sz="2000" baseline="30000" dirty="0">
                    <a:solidFill>
                      <a:srgbClr val="FF0000"/>
                    </a:solidFill>
                  </a:rPr>
                  <a:t>4/3</a:t>
                </a:r>
                <a:endParaRPr lang="en-GB" sz="12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smtClean="0">
                            <a:latin typeface="Cambria Math" panose="02040503050406030204" pitchFamily="18" charset="0"/>
                          </a:rPr>
                          <m:t>⅖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algn="ctr">
                  <a:defRPr/>
                </a:pPr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:r>
                  <a:rPr lang="en-GB" sz="2000" baseline="30000" dirty="0">
                    <a:solidFill>
                      <a:srgbClr val="FF0000"/>
                    </a:solidFill>
                  </a:rPr>
                  <a:t>4/5</a:t>
                </a: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sz="2000" baseline="30000" dirty="0">
                              <a:solidFill>
                                <a:srgbClr val="FF0000"/>
                              </a:solidFill>
                            </a:rPr>
                            <m:t>2/3</m:t>
                          </m:r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⅓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000" baseline="30000" dirty="0">
                              <a:solidFill>
                                <a:srgbClr val="FF0000"/>
                              </a:solidFill>
                            </a:rPr>
                            <m:t>2/3</m:t>
                          </m:r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algn="ctr">
                  <a:defRPr/>
                </a:pPr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:r>
                  <a:rPr lang="en-GB" sz="2000" baseline="30000" dirty="0">
                    <a:solidFill>
                      <a:srgbClr val="FF0000"/>
                    </a:solidFill>
                  </a:rPr>
                  <a:t>2x</a:t>
                </a: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algn="ctr">
                  <a:defRPr/>
                </a:pPr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:r>
                  <a:rPr lang="en-GB" sz="2000" baseline="30000" dirty="0">
                    <a:solidFill>
                      <a:srgbClr val="FF0000"/>
                    </a:solidFill>
                  </a:rPr>
                  <a:t>6x</a:t>
                </a: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Express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>
                            <a:latin typeface="Cambria Math" panose="02040503050406030204" pitchFamily="18" charset="0"/>
                          </a:rPr>
                          <m:t>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product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 2</m:t>
                    </m:r>
                  </m:oMath>
                </a14:m>
                <a:endParaRPr lang="en-GB" sz="2000" dirty="0"/>
              </a:p>
              <a:p>
                <a:pPr algn="ctr">
                  <a:defRPr/>
                </a:pPr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:r>
                  <a:rPr lang="en-GB" sz="2000" baseline="30000" dirty="0">
                    <a:solidFill>
                      <a:srgbClr val="FF0000"/>
                    </a:solidFill>
                  </a:rPr>
                  <a:t>-1/4x</a:t>
                </a:r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7843237"/>
              </a:xfrm>
              <a:prstGeom prst="rect">
                <a:avLst/>
              </a:prstGeom>
              <a:blipFill>
                <a:blip r:embed="rId3"/>
                <a:stretch>
                  <a:fillRect l="-1592" t="-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96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482</Words>
  <Application>Microsoft Office PowerPoint</Application>
  <PresentationFormat>On-screen Show (4:3)</PresentationFormat>
  <Paragraphs>103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 and indices:  Converting powers to a different base (V2)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129</cp:revision>
  <dcterms:created xsi:type="dcterms:W3CDTF">2018-01-26T08:52:52Z</dcterms:created>
  <dcterms:modified xsi:type="dcterms:W3CDTF">2019-11-27T18:20:44Z</dcterms:modified>
</cp:coreProperties>
</file>