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347" r:id="rId3"/>
    <p:sldId id="352" r:id="rId4"/>
    <p:sldId id="351" r:id="rId5"/>
    <p:sldId id="353" r:id="rId6"/>
    <p:sldId id="307" r:id="rId7"/>
    <p:sldId id="348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18A576-91FD-458F-AD1B-2817E07A1EEF}">
          <p14:sldIdLst>
            <p14:sldId id="298"/>
            <p14:sldId id="347"/>
            <p14:sldId id="352"/>
            <p14:sldId id="351"/>
            <p14:sldId id="353"/>
          </p14:sldIdLst>
        </p14:section>
        <p14:section name="Easier version" id="{ACABF18A-0264-40F1-ADEC-A9BBC3D1F0C7}">
          <p14:sldIdLst>
            <p14:sldId id="307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6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5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7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2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10" Type="http://schemas.openxmlformats.org/officeDocument/2006/relationships/image" Target="../media/image220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3.png"/><Relationship Id="rId7" Type="http://schemas.openxmlformats.org/officeDocument/2006/relationships/image" Target="../media/image2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0.png"/><Relationship Id="rId4" Type="http://schemas.openxmlformats.org/officeDocument/2006/relationships/image" Target="../media/image24.png"/><Relationship Id="rId9" Type="http://schemas.openxmlformats.org/officeDocument/2006/relationships/image" Target="../media/image2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3.png"/><Relationship Id="rId7" Type="http://schemas.openxmlformats.org/officeDocument/2006/relationships/image" Target="../media/image2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0.png"/><Relationship Id="rId4" Type="http://schemas.openxmlformats.org/officeDocument/2006/relationships/image" Target="../media/image24.png"/><Relationship Id="rId9" Type="http://schemas.openxmlformats.org/officeDocument/2006/relationships/image" Target="../media/image2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Product of prime factors: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Generalise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D9CEC0-E908-40AF-BA92-C0DB2353C12B}"/>
                  </a:ext>
                </a:extLst>
              </p:cNvPr>
              <p:cNvSpPr/>
              <p:nvPr/>
            </p:nvSpPr>
            <p:spPr>
              <a:xfrm>
                <a:off x="3300418" y="4093384"/>
                <a:ext cx="2563779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p>
                      </m:sSup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sup>
                      </m:sSup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  <a:p>
                <a:endParaRPr lang="en-GB" sz="32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D9CEC0-E908-40AF-BA92-C0DB2353C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418" y="4093384"/>
                <a:ext cx="2563779" cy="15696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043DEA4-E844-4F47-8FA8-16B53572ECCB}"/>
                  </a:ext>
                </a:extLst>
              </p:cNvPr>
              <p:cNvSpPr/>
              <p:nvPr/>
            </p:nvSpPr>
            <p:spPr>
              <a:xfrm>
                <a:off x="845640" y="730073"/>
                <a:ext cx="2147318" cy="475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 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043DEA4-E844-4F47-8FA8-16B53572E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0" y="730073"/>
                <a:ext cx="2147318" cy="4755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CDE6A15-BFCE-4A77-B079-5BC6918E7ADA}"/>
                  </a:ext>
                </a:extLst>
              </p:cNvPr>
              <p:cNvSpPr/>
              <p:nvPr/>
            </p:nvSpPr>
            <p:spPr>
              <a:xfrm>
                <a:off x="5697351" y="730073"/>
                <a:ext cx="2171684" cy="475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 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CDE6A15-BFCE-4A77-B079-5BC6918E7A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351" y="730073"/>
                <a:ext cx="2171684" cy="47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DAE41F-D298-4AF9-9D40-282BB07B2C24}"/>
                  </a:ext>
                </a:extLst>
              </p:cNvPr>
              <p:cNvSpPr/>
              <p:nvPr/>
            </p:nvSpPr>
            <p:spPr>
              <a:xfrm>
                <a:off x="632509" y="1728121"/>
                <a:ext cx="1070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DAE41F-D298-4AF9-9D40-282BB07B2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09" y="1728121"/>
                <a:ext cx="10707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45C4D68-0050-4DBC-A753-85877678CFB6}"/>
                  </a:ext>
                </a:extLst>
              </p:cNvPr>
              <p:cNvSpPr/>
              <p:nvPr/>
            </p:nvSpPr>
            <p:spPr>
              <a:xfrm>
                <a:off x="632509" y="2726169"/>
                <a:ext cx="10707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45C4D68-0050-4DBC-A753-85877678CF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09" y="2726169"/>
                <a:ext cx="107074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85DF099-096C-4626-902D-D9D28205960D}"/>
                  </a:ext>
                </a:extLst>
              </p:cNvPr>
              <p:cNvSpPr/>
              <p:nvPr/>
            </p:nvSpPr>
            <p:spPr>
              <a:xfrm>
                <a:off x="632509" y="3875471"/>
                <a:ext cx="12406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85DF099-096C-4626-902D-D9D282059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09" y="3875471"/>
                <a:ext cx="124066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5E8F668-781B-4AA8-B8AD-11A5CFEEBE86}"/>
                  </a:ext>
                </a:extLst>
              </p:cNvPr>
              <p:cNvSpPr/>
              <p:nvPr/>
            </p:nvSpPr>
            <p:spPr>
              <a:xfrm>
                <a:off x="5480939" y="1728121"/>
                <a:ext cx="10951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5E8F668-781B-4AA8-B8AD-11A5CFEEBE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939" y="1728121"/>
                <a:ext cx="109510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A4B84D-D814-4D77-A319-98F044FF1222}"/>
                  </a:ext>
                </a:extLst>
              </p:cNvPr>
              <p:cNvSpPr/>
              <p:nvPr/>
            </p:nvSpPr>
            <p:spPr>
              <a:xfrm>
                <a:off x="5480939" y="2726169"/>
                <a:ext cx="10951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A4B84D-D814-4D77-A319-98F044FF1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939" y="2726169"/>
                <a:ext cx="109510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CC1E2A-45E4-4991-9C56-64D5123D43A1}"/>
                  </a:ext>
                </a:extLst>
              </p:cNvPr>
              <p:cNvSpPr/>
              <p:nvPr/>
            </p:nvSpPr>
            <p:spPr>
              <a:xfrm>
                <a:off x="5480939" y="3875471"/>
                <a:ext cx="12650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CC1E2A-45E4-4991-9C56-64D5123D43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939" y="3875471"/>
                <a:ext cx="126502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5166814"/>
                  </p:ext>
                </p:extLst>
              </p:nvPr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5166814"/>
                  </p:ext>
                </p:extLst>
              </p:nvPr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494210"/>
                  </p:ext>
                </p:extLst>
              </p:nvPr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494210"/>
                  </p:ext>
                </p:extLst>
              </p:nvPr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08641"/>
                  </p:ext>
                </p:extLst>
              </p:nvPr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08641"/>
                  </p:ext>
                </p:extLst>
              </p:nvPr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9881286"/>
                  </p:ext>
                </p:extLst>
              </p:nvPr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9881286"/>
                  </p:ext>
                </p:extLst>
              </p:nvPr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9740802"/>
                  </p:ext>
                </p:extLst>
              </p:nvPr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9740802"/>
                  </p:ext>
                </p:extLst>
              </p:nvPr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220559"/>
                  </p:ext>
                </p:extLst>
              </p:nvPr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</m:rad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220559"/>
                  </p:ext>
                </p:extLst>
              </p:nvPr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639" r="-158960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93939" r="-158960" b="-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209836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6675825"/>
                  </p:ext>
                </p:extLst>
              </p:nvPr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6675825"/>
                  </p:ext>
                </p:extLst>
              </p:nvPr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6888396"/>
                  </p:ext>
                </p:extLst>
              </p:nvPr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75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6888396"/>
                  </p:ext>
                </p:extLst>
              </p:nvPr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3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3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077557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7077557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1597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01639" r="-749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201639" r="-749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301639" r="-749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401639" r="-74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501639" r="-749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601639" r="-749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701639" r="-74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80163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471" r="-749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01471" r="-749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201471" r="-749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301471" r="-749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639" r="-74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00000" r="-74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20327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01639" r="-733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201639" r="-733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301639" r="-733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401639" r="-73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501639" r="-73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601639" r="-73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701639" r="-73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80163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471" r="-733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01471" r="-733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201471" r="-733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301471" r="-733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</m:rad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639" r="-158960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639" r="-733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93939" r="-158960" b="-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93939" r="-733" b="-9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209836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209836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639" r="-560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01639" r="-560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201639" r="-560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301639" r="-56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401639" r="-56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501639" r="-56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601639" r="-56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701639" r="-56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801639" r="-5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75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471" r="-560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01471" r="-560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3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201471" r="-560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3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301471" r="-560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639" r="-55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00000" r="-55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203279" r="-55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24EC1F1-6780-4F4F-837F-4B5505E767A5}"/>
              </a:ext>
            </a:extLst>
          </p:cNvPr>
          <p:cNvSpPr/>
          <p:nvPr/>
        </p:nvSpPr>
        <p:spPr>
          <a:xfrm>
            <a:off x="1127532" y="6325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5338C0-BEC8-45E0-B592-5420CE991239}"/>
              </a:ext>
            </a:extLst>
          </p:cNvPr>
          <p:cNvSpPr/>
          <p:nvPr/>
        </p:nvSpPr>
        <p:spPr>
          <a:xfrm>
            <a:off x="1127532" y="10093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35E0F0-F19A-4347-BDD8-302056F055A3}"/>
              </a:ext>
            </a:extLst>
          </p:cNvPr>
          <p:cNvSpPr/>
          <p:nvPr/>
        </p:nvSpPr>
        <p:spPr>
          <a:xfrm>
            <a:off x="1127532" y="13792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13AB2C-8200-4731-851B-0434BE0C36E6}"/>
              </a:ext>
            </a:extLst>
          </p:cNvPr>
          <p:cNvSpPr/>
          <p:nvPr/>
        </p:nvSpPr>
        <p:spPr>
          <a:xfrm>
            <a:off x="1127532" y="174916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643B0A-8736-4D34-89D8-168C7999E125}"/>
              </a:ext>
            </a:extLst>
          </p:cNvPr>
          <p:cNvSpPr/>
          <p:nvPr/>
        </p:nvSpPr>
        <p:spPr>
          <a:xfrm>
            <a:off x="1127532" y="211909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8B21401-C108-4F1A-951C-CDDDA5E9A012}"/>
              </a:ext>
            </a:extLst>
          </p:cNvPr>
          <p:cNvSpPr/>
          <p:nvPr/>
        </p:nvSpPr>
        <p:spPr>
          <a:xfrm>
            <a:off x="1127532" y="24890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967D7D-76AF-4048-AFE2-4A2BDDD9C46E}"/>
              </a:ext>
            </a:extLst>
          </p:cNvPr>
          <p:cNvSpPr/>
          <p:nvPr/>
        </p:nvSpPr>
        <p:spPr>
          <a:xfrm>
            <a:off x="1127532" y="28589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3B7608-2F1E-4B5D-BF02-9375CE367AC4}"/>
              </a:ext>
            </a:extLst>
          </p:cNvPr>
          <p:cNvSpPr/>
          <p:nvPr/>
        </p:nvSpPr>
        <p:spPr>
          <a:xfrm>
            <a:off x="1127532" y="322886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EFA351-89A3-411B-95C8-B455789CDE49}"/>
              </a:ext>
            </a:extLst>
          </p:cNvPr>
          <p:cNvSpPr/>
          <p:nvPr/>
        </p:nvSpPr>
        <p:spPr>
          <a:xfrm>
            <a:off x="1127532" y="37623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6EA65C-BCCE-4784-8AD0-0652AF23478F}"/>
              </a:ext>
            </a:extLst>
          </p:cNvPr>
          <p:cNvSpPr/>
          <p:nvPr/>
        </p:nvSpPr>
        <p:spPr>
          <a:xfrm>
            <a:off x="1127532" y="4172096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C201DC-11E8-4AEF-B932-AA7C7447C253}"/>
              </a:ext>
            </a:extLst>
          </p:cNvPr>
          <p:cNvSpPr/>
          <p:nvPr/>
        </p:nvSpPr>
        <p:spPr>
          <a:xfrm>
            <a:off x="1127532" y="4581850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C48DAB-3598-40CA-95EC-7A4909BB30A5}"/>
              </a:ext>
            </a:extLst>
          </p:cNvPr>
          <p:cNvSpPr/>
          <p:nvPr/>
        </p:nvSpPr>
        <p:spPr>
          <a:xfrm>
            <a:off x="1127532" y="4997560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1DF6B3-52EB-4222-895E-0E8C7F8D9D9A}"/>
              </a:ext>
            </a:extLst>
          </p:cNvPr>
          <p:cNvSpPr/>
          <p:nvPr/>
        </p:nvSpPr>
        <p:spPr>
          <a:xfrm>
            <a:off x="1134407" y="5539299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B4B2FA-6A77-4356-9F37-0AA2B080CAD9}"/>
              </a:ext>
            </a:extLst>
          </p:cNvPr>
          <p:cNvSpPr/>
          <p:nvPr/>
        </p:nvSpPr>
        <p:spPr>
          <a:xfrm>
            <a:off x="1143783" y="5911766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21A8EE-EC15-43D1-95A1-04F4887C904C}"/>
              </a:ext>
            </a:extLst>
          </p:cNvPr>
          <p:cNvSpPr/>
          <p:nvPr/>
        </p:nvSpPr>
        <p:spPr>
          <a:xfrm>
            <a:off x="1153159" y="6284233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9CD569-442E-40B0-8D93-4DFA01B96B04}"/>
              </a:ext>
            </a:extLst>
          </p:cNvPr>
          <p:cNvSpPr/>
          <p:nvPr/>
        </p:nvSpPr>
        <p:spPr>
          <a:xfrm>
            <a:off x="3973860" y="6393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225B1F2-0DE8-4D8C-AEE2-F0F2C2D7F015}"/>
              </a:ext>
            </a:extLst>
          </p:cNvPr>
          <p:cNvSpPr/>
          <p:nvPr/>
        </p:nvSpPr>
        <p:spPr>
          <a:xfrm>
            <a:off x="3973860" y="10161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89E61F-35FE-4250-93CD-C0FB9F810C7B}"/>
              </a:ext>
            </a:extLst>
          </p:cNvPr>
          <p:cNvSpPr/>
          <p:nvPr/>
        </p:nvSpPr>
        <p:spPr>
          <a:xfrm>
            <a:off x="3973860" y="13861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1764FD-F0FF-4CBB-8DD7-4136F15EF336}"/>
              </a:ext>
            </a:extLst>
          </p:cNvPr>
          <p:cNvSpPr/>
          <p:nvPr/>
        </p:nvSpPr>
        <p:spPr>
          <a:xfrm>
            <a:off x="3973860" y="175604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381A7C-1573-4E33-ADBF-4AF90E10F1C9}"/>
              </a:ext>
            </a:extLst>
          </p:cNvPr>
          <p:cNvSpPr/>
          <p:nvPr/>
        </p:nvSpPr>
        <p:spPr>
          <a:xfrm>
            <a:off x="3973860" y="212596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D86DEB-1D4F-4228-892D-51645E6AB6E1}"/>
              </a:ext>
            </a:extLst>
          </p:cNvPr>
          <p:cNvSpPr/>
          <p:nvPr/>
        </p:nvSpPr>
        <p:spPr>
          <a:xfrm>
            <a:off x="3973860" y="24958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AB30CF-716A-4ACD-B801-3B6997B83A73}"/>
              </a:ext>
            </a:extLst>
          </p:cNvPr>
          <p:cNvSpPr/>
          <p:nvPr/>
        </p:nvSpPr>
        <p:spPr>
          <a:xfrm>
            <a:off x="3973860" y="28658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A5C779-E93D-4134-B39D-94D2495EAA6C}"/>
              </a:ext>
            </a:extLst>
          </p:cNvPr>
          <p:cNvSpPr/>
          <p:nvPr/>
        </p:nvSpPr>
        <p:spPr>
          <a:xfrm>
            <a:off x="3973860" y="323574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9BF3D1-D64C-4157-9A78-4B9C60B56794}"/>
              </a:ext>
            </a:extLst>
          </p:cNvPr>
          <p:cNvSpPr/>
          <p:nvPr/>
        </p:nvSpPr>
        <p:spPr>
          <a:xfrm>
            <a:off x="3973860" y="37692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6DAC0C3-4AEA-463C-AEDA-4474E1353CF4}"/>
              </a:ext>
            </a:extLst>
          </p:cNvPr>
          <p:cNvSpPr/>
          <p:nvPr/>
        </p:nvSpPr>
        <p:spPr>
          <a:xfrm>
            <a:off x="3973860" y="4178971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FE3FA7-320D-4FCC-AC0A-017807B86888}"/>
              </a:ext>
            </a:extLst>
          </p:cNvPr>
          <p:cNvSpPr/>
          <p:nvPr/>
        </p:nvSpPr>
        <p:spPr>
          <a:xfrm>
            <a:off x="3973860" y="4588725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5B9971-E8E4-4DCC-9515-13037EF7B769}"/>
              </a:ext>
            </a:extLst>
          </p:cNvPr>
          <p:cNvSpPr/>
          <p:nvPr/>
        </p:nvSpPr>
        <p:spPr>
          <a:xfrm>
            <a:off x="3973860" y="5004435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3D976FE-C064-458D-B515-CFC1A99E6B92}"/>
              </a:ext>
            </a:extLst>
          </p:cNvPr>
          <p:cNvSpPr/>
          <p:nvPr/>
        </p:nvSpPr>
        <p:spPr>
          <a:xfrm>
            <a:off x="3980735" y="5546174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8F2756-53A5-4320-B471-68AC45F404C3}"/>
              </a:ext>
            </a:extLst>
          </p:cNvPr>
          <p:cNvSpPr/>
          <p:nvPr/>
        </p:nvSpPr>
        <p:spPr>
          <a:xfrm>
            <a:off x="3990111" y="5918641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23F329E-040E-4663-960A-A1CBDE73863D}"/>
              </a:ext>
            </a:extLst>
          </p:cNvPr>
          <p:cNvSpPr/>
          <p:nvPr/>
        </p:nvSpPr>
        <p:spPr>
          <a:xfrm>
            <a:off x="3999487" y="6291108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DA027B8-8AAA-4DE7-ACCA-A1F6F2D730A0}"/>
              </a:ext>
            </a:extLst>
          </p:cNvPr>
          <p:cNvSpPr/>
          <p:nvPr/>
        </p:nvSpPr>
        <p:spPr>
          <a:xfrm>
            <a:off x="6990196" y="6325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362436-9A81-4191-9B3D-F34600DFBE0F}"/>
              </a:ext>
            </a:extLst>
          </p:cNvPr>
          <p:cNvSpPr/>
          <p:nvPr/>
        </p:nvSpPr>
        <p:spPr>
          <a:xfrm>
            <a:off x="6990196" y="10093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05820E7-4B0C-44C6-99B3-255BEC319F3F}"/>
              </a:ext>
            </a:extLst>
          </p:cNvPr>
          <p:cNvSpPr/>
          <p:nvPr/>
        </p:nvSpPr>
        <p:spPr>
          <a:xfrm>
            <a:off x="6990196" y="13792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09981F1-2515-4F99-BDB1-91389B3AFB76}"/>
              </a:ext>
            </a:extLst>
          </p:cNvPr>
          <p:cNvSpPr/>
          <p:nvPr/>
        </p:nvSpPr>
        <p:spPr>
          <a:xfrm>
            <a:off x="6990196" y="174916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A67BEA-271F-4CCD-A3C6-493B77F835B7}"/>
              </a:ext>
            </a:extLst>
          </p:cNvPr>
          <p:cNvSpPr/>
          <p:nvPr/>
        </p:nvSpPr>
        <p:spPr>
          <a:xfrm>
            <a:off x="6990196" y="211909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0E33B6-2345-4373-9DE5-7E590B8550AE}"/>
              </a:ext>
            </a:extLst>
          </p:cNvPr>
          <p:cNvSpPr/>
          <p:nvPr/>
        </p:nvSpPr>
        <p:spPr>
          <a:xfrm>
            <a:off x="6990196" y="24890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3CFBCC4-6287-4705-9226-670BB73E0B8B}"/>
              </a:ext>
            </a:extLst>
          </p:cNvPr>
          <p:cNvSpPr/>
          <p:nvPr/>
        </p:nvSpPr>
        <p:spPr>
          <a:xfrm>
            <a:off x="6990196" y="28589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150D79-B626-4D10-A961-596224C30633}"/>
              </a:ext>
            </a:extLst>
          </p:cNvPr>
          <p:cNvSpPr/>
          <p:nvPr/>
        </p:nvSpPr>
        <p:spPr>
          <a:xfrm>
            <a:off x="6990196" y="322886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D5F1AF2-20A3-419D-A301-BC12E0535B80}"/>
              </a:ext>
            </a:extLst>
          </p:cNvPr>
          <p:cNvSpPr/>
          <p:nvPr/>
        </p:nvSpPr>
        <p:spPr>
          <a:xfrm>
            <a:off x="6990196" y="37623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1CF2C78-2721-49D6-ACC8-CEDD83A4F8BC}"/>
              </a:ext>
            </a:extLst>
          </p:cNvPr>
          <p:cNvSpPr/>
          <p:nvPr/>
        </p:nvSpPr>
        <p:spPr>
          <a:xfrm>
            <a:off x="6990196" y="4172096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652990-B48C-443A-A5DA-1B98F91C0B2C}"/>
              </a:ext>
            </a:extLst>
          </p:cNvPr>
          <p:cNvSpPr/>
          <p:nvPr/>
        </p:nvSpPr>
        <p:spPr>
          <a:xfrm>
            <a:off x="6990196" y="4581850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71D3ED-856E-4E73-947C-28B81FC6BF46}"/>
              </a:ext>
            </a:extLst>
          </p:cNvPr>
          <p:cNvSpPr/>
          <p:nvPr/>
        </p:nvSpPr>
        <p:spPr>
          <a:xfrm>
            <a:off x="6990196" y="4997560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2CE689-65F8-4064-B657-827181DEBB56}"/>
              </a:ext>
            </a:extLst>
          </p:cNvPr>
          <p:cNvSpPr/>
          <p:nvPr/>
        </p:nvSpPr>
        <p:spPr>
          <a:xfrm>
            <a:off x="6997071" y="5539299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E303925-DC51-45D5-98E0-B135DB470ACA}"/>
              </a:ext>
            </a:extLst>
          </p:cNvPr>
          <p:cNvSpPr/>
          <p:nvPr/>
        </p:nvSpPr>
        <p:spPr>
          <a:xfrm>
            <a:off x="7006447" y="5911766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87BB5-40A9-4FF5-B5E0-C83EBAF67D96}"/>
              </a:ext>
            </a:extLst>
          </p:cNvPr>
          <p:cNvSpPr/>
          <p:nvPr/>
        </p:nvSpPr>
        <p:spPr>
          <a:xfrm>
            <a:off x="7015823" y="6284233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1E39831-51E7-4DBF-93E8-2A3989D5B5DF}"/>
              </a:ext>
            </a:extLst>
          </p:cNvPr>
          <p:cNvSpPr/>
          <p:nvPr/>
        </p:nvSpPr>
        <p:spPr>
          <a:xfrm>
            <a:off x="7015823" y="275675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01639" r="-749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201639" r="-749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301639" r="-749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401639" r="-74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501639" r="-749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601639" r="-749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701639" r="-74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80163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471" r="-749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01471" r="-749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201471" r="-749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301471" r="-749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639" r="-74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00000" r="-74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20327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01639" r="-733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201639" r="-733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301639" r="-733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401639" r="-73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501639" r="-73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601639" r="-73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701639" r="-73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80163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75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471" r="-733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01471" r="-733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201471" r="-733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301471" r="-733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</m:rad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37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639" r="-158960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639" r="-733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93939" r="-158960" b="-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93939" r="-733" b="-9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209836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209836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639" r="-560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01639" r="-560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201639" r="-560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301639" r="-56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401639" r="-56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501639" r="-56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601639" r="-56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701639" r="-56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801639" r="-5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75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50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471" r="-560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01471" r="-560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3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201471" r="-560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33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301471" r="-560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639" r="-55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00000" r="-55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203279" r="-55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886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8812731"/>
                  </p:ext>
                </p:extLst>
              </p:nvPr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8812731"/>
                  </p:ext>
                </p:extLst>
              </p:nvPr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2939760"/>
                  </p:ext>
                </p:extLst>
              </p:nvPr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2939760"/>
                  </p:ext>
                </p:extLst>
              </p:nvPr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0025013"/>
                  </p:ext>
                </p:extLst>
              </p:nvPr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0025013"/>
                  </p:ext>
                </p:extLst>
              </p:nvPr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420678"/>
                  </p:ext>
                </p:extLst>
              </p:nvPr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420678"/>
                  </p:ext>
                </p:extLst>
              </p:nvPr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032929"/>
                  </p:ext>
                </p:extLst>
              </p:nvPr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032929"/>
                  </p:ext>
                </p:extLst>
              </p:nvPr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4295225"/>
                  </p:ext>
                </p:extLst>
              </p:nvPr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0.5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4295225"/>
                  </p:ext>
                </p:extLst>
              </p:nvPr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639" r="-15896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0000" r="-15896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327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4355244"/>
                  </p:ext>
                </p:extLst>
              </p:nvPr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810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4355244"/>
                  </p:ext>
                </p:extLst>
              </p:nvPr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5282496"/>
                  </p:ext>
                </p:extLst>
              </p:nvPr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90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1350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5282496"/>
                  </p:ext>
                </p:extLst>
              </p:nvPr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416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416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01639" r="-749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201639" r="-749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301639" r="-749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401639" r="-74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501639" r="-749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601639" r="-749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701639" r="-74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80163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471" r="-749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01471" r="-749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201471" r="-749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301471" r="-749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639" r="-74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00000" r="-74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20327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01639" r="-733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201639" r="-733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301639" r="-733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401639" r="-73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501639" r="-73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601639" r="-73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701639" r="-73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80163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471" r="-733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01471" r="-733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201471" r="-733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301471" r="-733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0.5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639" r="-15896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639" r="-733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00000" r="-15896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00000" r="-733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20327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20327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810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+4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639" r="-560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01639" r="-560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201639" r="-560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301639" r="-56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401639" r="-56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501639" r="-56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601639" r="-56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701639" r="-56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801639" r="-5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90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1350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471" r="-560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01471" r="-560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201471" r="-560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301471" r="-560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09351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09351"/>
                  </p:ext>
                </p:extLst>
              </p:nvPr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639" r="-55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00000" r="-55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203279" r="-55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79BCF71-B956-46B0-98E4-F82878475F38}"/>
              </a:ext>
            </a:extLst>
          </p:cNvPr>
          <p:cNvSpPr/>
          <p:nvPr/>
        </p:nvSpPr>
        <p:spPr>
          <a:xfrm>
            <a:off x="1127532" y="6325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A6AF3F-4F1E-4F2B-9800-388311E7E5E8}"/>
              </a:ext>
            </a:extLst>
          </p:cNvPr>
          <p:cNvSpPr/>
          <p:nvPr/>
        </p:nvSpPr>
        <p:spPr>
          <a:xfrm>
            <a:off x="1127532" y="10093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E2C378-39FE-4201-AA6A-119F9DD0E6DF}"/>
              </a:ext>
            </a:extLst>
          </p:cNvPr>
          <p:cNvSpPr/>
          <p:nvPr/>
        </p:nvSpPr>
        <p:spPr>
          <a:xfrm>
            <a:off x="1127532" y="13792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AC3CE6-41EC-47C2-93DE-BB17E6AC2902}"/>
              </a:ext>
            </a:extLst>
          </p:cNvPr>
          <p:cNvSpPr/>
          <p:nvPr/>
        </p:nvSpPr>
        <p:spPr>
          <a:xfrm>
            <a:off x="1127532" y="174916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50CEC4-204A-4669-9C68-643BCE7E71DB}"/>
              </a:ext>
            </a:extLst>
          </p:cNvPr>
          <p:cNvSpPr/>
          <p:nvPr/>
        </p:nvSpPr>
        <p:spPr>
          <a:xfrm>
            <a:off x="1127532" y="211909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E427F1-B6E9-4B6B-8ABD-43D97F77B535}"/>
              </a:ext>
            </a:extLst>
          </p:cNvPr>
          <p:cNvSpPr/>
          <p:nvPr/>
        </p:nvSpPr>
        <p:spPr>
          <a:xfrm>
            <a:off x="1127532" y="248901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24003C-3B3C-414F-8900-46C4092AFA34}"/>
              </a:ext>
            </a:extLst>
          </p:cNvPr>
          <p:cNvSpPr/>
          <p:nvPr/>
        </p:nvSpPr>
        <p:spPr>
          <a:xfrm>
            <a:off x="1127532" y="28589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ABCD9D-9697-45C8-9949-97F05F7AA7D6}"/>
              </a:ext>
            </a:extLst>
          </p:cNvPr>
          <p:cNvSpPr/>
          <p:nvPr/>
        </p:nvSpPr>
        <p:spPr>
          <a:xfrm>
            <a:off x="1127532" y="3228867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E8EF0C-EF65-4637-93DE-81DF986279BC}"/>
              </a:ext>
            </a:extLst>
          </p:cNvPr>
          <p:cNvSpPr/>
          <p:nvPr/>
        </p:nvSpPr>
        <p:spPr>
          <a:xfrm>
            <a:off x="1127532" y="3762342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AC6654-E82B-4DED-B7EC-37B6E0BE9E79}"/>
              </a:ext>
            </a:extLst>
          </p:cNvPr>
          <p:cNvSpPr/>
          <p:nvPr/>
        </p:nvSpPr>
        <p:spPr>
          <a:xfrm>
            <a:off x="1127532" y="4172096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48C7BA-DC3C-41C5-8920-3680F9B07394}"/>
              </a:ext>
            </a:extLst>
          </p:cNvPr>
          <p:cNvSpPr/>
          <p:nvPr/>
        </p:nvSpPr>
        <p:spPr>
          <a:xfrm>
            <a:off x="1127532" y="4581850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44B2B6-78C1-474D-A9B0-F67FEA94F0D0}"/>
              </a:ext>
            </a:extLst>
          </p:cNvPr>
          <p:cNvSpPr/>
          <p:nvPr/>
        </p:nvSpPr>
        <p:spPr>
          <a:xfrm>
            <a:off x="1127532" y="4997560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7DAB87-7760-421D-BB77-A211D86FF83F}"/>
              </a:ext>
            </a:extLst>
          </p:cNvPr>
          <p:cNvSpPr/>
          <p:nvPr/>
        </p:nvSpPr>
        <p:spPr>
          <a:xfrm>
            <a:off x="1134407" y="5539299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B48E8AD-41EF-413D-B70D-5C223A2CDB92}"/>
              </a:ext>
            </a:extLst>
          </p:cNvPr>
          <p:cNvSpPr/>
          <p:nvPr/>
        </p:nvSpPr>
        <p:spPr>
          <a:xfrm>
            <a:off x="1143783" y="5911766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562FFC-4AD0-4F62-8D61-F464DE99BE49}"/>
              </a:ext>
            </a:extLst>
          </p:cNvPr>
          <p:cNvSpPr/>
          <p:nvPr/>
        </p:nvSpPr>
        <p:spPr>
          <a:xfrm>
            <a:off x="1153159" y="6284233"/>
            <a:ext cx="1507544" cy="309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D87C9E4-9469-4068-AFDC-F61D2732AC08}"/>
              </a:ext>
            </a:extLst>
          </p:cNvPr>
          <p:cNvSpPr/>
          <p:nvPr/>
        </p:nvSpPr>
        <p:spPr>
          <a:xfrm>
            <a:off x="3973860" y="6393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4CBD8E-041F-494A-AA9B-D926216C00B3}"/>
              </a:ext>
            </a:extLst>
          </p:cNvPr>
          <p:cNvSpPr/>
          <p:nvPr/>
        </p:nvSpPr>
        <p:spPr>
          <a:xfrm>
            <a:off x="3973860" y="10161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22ED4C-2122-4AEE-8E9C-CC866DB890CD}"/>
              </a:ext>
            </a:extLst>
          </p:cNvPr>
          <p:cNvSpPr/>
          <p:nvPr/>
        </p:nvSpPr>
        <p:spPr>
          <a:xfrm>
            <a:off x="3973860" y="13861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192703E-7E7D-4C1E-820C-522E0289DF18}"/>
              </a:ext>
            </a:extLst>
          </p:cNvPr>
          <p:cNvSpPr/>
          <p:nvPr/>
        </p:nvSpPr>
        <p:spPr>
          <a:xfrm>
            <a:off x="3973860" y="175604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FA27BA-A1F4-4D2F-A542-07C6074F6DE9}"/>
              </a:ext>
            </a:extLst>
          </p:cNvPr>
          <p:cNvSpPr/>
          <p:nvPr/>
        </p:nvSpPr>
        <p:spPr>
          <a:xfrm>
            <a:off x="3973860" y="212596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785D76-F947-4D00-AC7A-91C147647395}"/>
              </a:ext>
            </a:extLst>
          </p:cNvPr>
          <p:cNvSpPr/>
          <p:nvPr/>
        </p:nvSpPr>
        <p:spPr>
          <a:xfrm>
            <a:off x="3973860" y="249589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C3CAD4B-2A04-4159-A333-DB44BAA93642}"/>
              </a:ext>
            </a:extLst>
          </p:cNvPr>
          <p:cNvSpPr/>
          <p:nvPr/>
        </p:nvSpPr>
        <p:spPr>
          <a:xfrm>
            <a:off x="3973860" y="28658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E1C5A3D-DC47-4A33-8CB5-19AC49190531}"/>
              </a:ext>
            </a:extLst>
          </p:cNvPr>
          <p:cNvSpPr/>
          <p:nvPr/>
        </p:nvSpPr>
        <p:spPr>
          <a:xfrm>
            <a:off x="3973860" y="3235742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9ED4AD0-6CB4-45B7-AD60-58556A37F493}"/>
              </a:ext>
            </a:extLst>
          </p:cNvPr>
          <p:cNvSpPr/>
          <p:nvPr/>
        </p:nvSpPr>
        <p:spPr>
          <a:xfrm>
            <a:off x="3973860" y="3769217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2A1884B-BC50-40B8-A3E5-EA4720E19526}"/>
              </a:ext>
            </a:extLst>
          </p:cNvPr>
          <p:cNvSpPr/>
          <p:nvPr/>
        </p:nvSpPr>
        <p:spPr>
          <a:xfrm>
            <a:off x="3973860" y="4178971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5D92E5-D0F6-4807-AB66-F3B3F57E24F6}"/>
              </a:ext>
            </a:extLst>
          </p:cNvPr>
          <p:cNvSpPr/>
          <p:nvPr/>
        </p:nvSpPr>
        <p:spPr>
          <a:xfrm>
            <a:off x="3973860" y="4588725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172CBAF-9CE0-447D-866E-2627998AAEE9}"/>
              </a:ext>
            </a:extLst>
          </p:cNvPr>
          <p:cNvSpPr/>
          <p:nvPr/>
        </p:nvSpPr>
        <p:spPr>
          <a:xfrm>
            <a:off x="3973860" y="5004435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62D5A4A-9914-44F4-AC43-C7A633A69C8D}"/>
              </a:ext>
            </a:extLst>
          </p:cNvPr>
          <p:cNvSpPr/>
          <p:nvPr/>
        </p:nvSpPr>
        <p:spPr>
          <a:xfrm>
            <a:off x="3980735" y="5546174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D3BD891-A067-4525-89B3-C31CBBDB4D7A}"/>
              </a:ext>
            </a:extLst>
          </p:cNvPr>
          <p:cNvSpPr/>
          <p:nvPr/>
        </p:nvSpPr>
        <p:spPr>
          <a:xfrm>
            <a:off x="3990111" y="5918641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6CDCBDE-AB30-4EDC-8ACB-05D84531EF96}"/>
              </a:ext>
            </a:extLst>
          </p:cNvPr>
          <p:cNvSpPr/>
          <p:nvPr/>
        </p:nvSpPr>
        <p:spPr>
          <a:xfrm>
            <a:off x="3999487" y="6291108"/>
            <a:ext cx="1507544" cy="30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B4585F-DE8D-414C-ADF7-CF4EDF92C841}"/>
              </a:ext>
            </a:extLst>
          </p:cNvPr>
          <p:cNvSpPr/>
          <p:nvPr/>
        </p:nvSpPr>
        <p:spPr>
          <a:xfrm>
            <a:off x="6990196" y="6325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3901E40-63F8-4BA3-A073-C8BEEE7770D6}"/>
              </a:ext>
            </a:extLst>
          </p:cNvPr>
          <p:cNvSpPr/>
          <p:nvPr/>
        </p:nvSpPr>
        <p:spPr>
          <a:xfrm>
            <a:off x="6990196" y="10093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F248C2-0A35-40E3-94F7-B46F1A4FB66D}"/>
              </a:ext>
            </a:extLst>
          </p:cNvPr>
          <p:cNvSpPr/>
          <p:nvPr/>
        </p:nvSpPr>
        <p:spPr>
          <a:xfrm>
            <a:off x="6990196" y="13792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7A72B0F-74F3-4170-9362-463B413DC8AD}"/>
              </a:ext>
            </a:extLst>
          </p:cNvPr>
          <p:cNvSpPr/>
          <p:nvPr/>
        </p:nvSpPr>
        <p:spPr>
          <a:xfrm>
            <a:off x="6990196" y="174916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04AF4D-247D-436B-8427-69FB61AE9CED}"/>
              </a:ext>
            </a:extLst>
          </p:cNvPr>
          <p:cNvSpPr/>
          <p:nvPr/>
        </p:nvSpPr>
        <p:spPr>
          <a:xfrm>
            <a:off x="6990196" y="211909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01C6AB-9394-4D94-837D-BC7F405BCC3A}"/>
              </a:ext>
            </a:extLst>
          </p:cNvPr>
          <p:cNvSpPr/>
          <p:nvPr/>
        </p:nvSpPr>
        <p:spPr>
          <a:xfrm>
            <a:off x="6990196" y="248901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E158F13-44B5-46D3-85E7-B7202926B013}"/>
              </a:ext>
            </a:extLst>
          </p:cNvPr>
          <p:cNvSpPr/>
          <p:nvPr/>
        </p:nvSpPr>
        <p:spPr>
          <a:xfrm>
            <a:off x="6990196" y="28589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49C0852-9535-491E-A673-A3F89EE92C3A}"/>
              </a:ext>
            </a:extLst>
          </p:cNvPr>
          <p:cNvSpPr/>
          <p:nvPr/>
        </p:nvSpPr>
        <p:spPr>
          <a:xfrm>
            <a:off x="6990196" y="3228867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A39058-8E46-4814-84F4-221EA5B14EB1}"/>
              </a:ext>
            </a:extLst>
          </p:cNvPr>
          <p:cNvSpPr/>
          <p:nvPr/>
        </p:nvSpPr>
        <p:spPr>
          <a:xfrm>
            <a:off x="6990196" y="3762342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52EC21-6DD4-4043-A98D-30C1B80622AD}"/>
              </a:ext>
            </a:extLst>
          </p:cNvPr>
          <p:cNvSpPr/>
          <p:nvPr/>
        </p:nvSpPr>
        <p:spPr>
          <a:xfrm>
            <a:off x="6990196" y="4172096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F2E09B5-32E2-42E7-A9A9-BF9A56179E35}"/>
              </a:ext>
            </a:extLst>
          </p:cNvPr>
          <p:cNvSpPr/>
          <p:nvPr/>
        </p:nvSpPr>
        <p:spPr>
          <a:xfrm>
            <a:off x="6990196" y="4581850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A38BFE-8572-4CFD-8A05-0D107B94273E}"/>
              </a:ext>
            </a:extLst>
          </p:cNvPr>
          <p:cNvSpPr/>
          <p:nvPr/>
        </p:nvSpPr>
        <p:spPr>
          <a:xfrm>
            <a:off x="6990196" y="4997560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292D99E-DF7A-4A54-BEE7-8A1ED252B53A}"/>
              </a:ext>
            </a:extLst>
          </p:cNvPr>
          <p:cNvSpPr/>
          <p:nvPr/>
        </p:nvSpPr>
        <p:spPr>
          <a:xfrm>
            <a:off x="6997071" y="5539299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C5CF429-544A-47AD-9B54-0C183E8CD0D8}"/>
              </a:ext>
            </a:extLst>
          </p:cNvPr>
          <p:cNvSpPr/>
          <p:nvPr/>
        </p:nvSpPr>
        <p:spPr>
          <a:xfrm>
            <a:off x="7006447" y="5911766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998B542-A995-496A-8F2E-E88356429315}"/>
              </a:ext>
            </a:extLst>
          </p:cNvPr>
          <p:cNvSpPr/>
          <p:nvPr/>
        </p:nvSpPr>
        <p:spPr>
          <a:xfrm>
            <a:off x="7015823" y="6284233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C1B3484-E4E5-4D91-AD3E-89D090D40FE8}"/>
              </a:ext>
            </a:extLst>
          </p:cNvPr>
          <p:cNvSpPr/>
          <p:nvPr/>
        </p:nvSpPr>
        <p:spPr>
          <a:xfrm>
            <a:off x="7015823" y="275675"/>
            <a:ext cx="2016300" cy="30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E16C605-F64C-48CC-8F52-8F468FF348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39" y="235092"/>
              <a:ext cx="2649237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6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639" r="-159172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639" r="-749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101639" r="-159172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101639" r="-749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201639" r="-159172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201639" r="-749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301639" r="-159172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301639" r="-749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401639" r="-15917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401639" r="-74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501639" r="-15917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501639" r="-749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601639" r="-15917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601639" r="-749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701639" r="-15917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701639" r="-74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2" t="-80163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3670" t="-80163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18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47757C23-2825-49B0-A1F9-C90D7E5E5B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3716972"/>
              <a:ext cx="2649236" cy="16490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471" r="-159172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471" r="-749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4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101471" r="-1591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101471" r="-749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201471" r="-159172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201471" r="-749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8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2" t="-301471" r="-159172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3670" t="-301471" r="-749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2">
                <a:extLst>
                  <a:ext uri="{FF2B5EF4-FFF2-40B4-BE49-F238E27FC236}">
                    <a16:creationId xmlns:a16="http://schemas.microsoft.com/office/drawing/2014/main" id="{8C308142-EB35-42B5-BC6C-A5F0F9E226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840" y="5510388"/>
              <a:ext cx="26492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9321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1991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639" r="-159172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639" r="-74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100000" r="-15917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100000" r="-74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2" t="-203279" r="-15917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3670" t="-203279" r="-74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2">
                <a:extLst>
                  <a:ext uri="{FF2B5EF4-FFF2-40B4-BE49-F238E27FC236}">
                    <a16:creationId xmlns:a16="http://schemas.microsoft.com/office/drawing/2014/main" id="{FAAA751D-7A2C-4A00-9D20-F5EDCED1172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235092"/>
              <a:ext cx="270996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5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639" r="-15896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639" r="-733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101639" r="-15896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101639" r="-733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201639" r="-15896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201639" r="-733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301639" r="-15896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301639" r="-733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401639" r="-15896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401639" r="-733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501639" r="-15896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501639" r="-733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601639" r="-15896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601639" r="-733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701639" r="-1589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701639" r="-733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78" t="-80163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3736" t="-80163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2">
                <a:extLst>
                  <a:ext uri="{FF2B5EF4-FFF2-40B4-BE49-F238E27FC236}">
                    <a16:creationId xmlns:a16="http://schemas.microsoft.com/office/drawing/2014/main" id="{D202183C-0932-4729-AFC6-7C25604C14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1" y="3716972"/>
              <a:ext cx="2709965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9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471" r="-15896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471" r="-733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101471" r="-15896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101471" r="-733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201471" r="-15896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201471" r="-733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78" t="-301471" r="-15896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63736" t="-301471" r="-733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0.5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sz="1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2">
                <a:extLst>
                  <a:ext uri="{FF2B5EF4-FFF2-40B4-BE49-F238E27FC236}">
                    <a16:creationId xmlns:a16="http://schemas.microsoft.com/office/drawing/2014/main" id="{9F39F661-61EA-4691-9EE8-B5FB694EC2D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31442" y="5510388"/>
              <a:ext cx="2709964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2916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1657048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639" r="-158960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639" r="-733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100000" r="-15896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100000" r="-733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78" t="-203279" r="-1589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3736" t="-203279" r="-733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𝑨𝑩</m:t>
                                </m:r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𝒒</m:t>
                                    </m:r>
                                  </m:sup>
                                </m:sSup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en-GB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810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+4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2">
                <a:extLst>
                  <a:ext uri="{FF2B5EF4-FFF2-40B4-BE49-F238E27FC236}">
                    <a16:creationId xmlns:a16="http://schemas.microsoft.com/office/drawing/2014/main" id="{CF5C69E7-36F4-4454-BD6B-8302044DBF1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234902"/>
              <a:ext cx="3446749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639" r="-171770" b="-8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639" r="-560" b="-8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10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101639" r="-171770" b="-7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101639" r="-560" b="-7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201639" r="-171770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201639" r="-560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301639" r="-171770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301639" r="-560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401639" r="-17177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401639" r="-56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501639" r="-17177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501639" r="-56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278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601639" r="-17177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601639" r="-56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25277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701639" r="-17177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701639" r="-56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67291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78" t="-801639" r="-17177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824" t="-801639" r="-5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85029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90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1350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09D375C7-AF53-40AD-B380-CC5A6133F0C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3716687"/>
              <a:ext cx="3446749" cy="16492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1904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74845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411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471" r="-171770" b="-3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471" r="-560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101471" r="-171770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101471" r="-560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201471" r="-171770" b="-1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201471" r="-560" b="-1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  <a:tr h="412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78" t="-301471" r="-17177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824" t="-301471" r="-560" b="-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44738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=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">
                <a:extLst>
                  <a:ext uri="{FF2B5EF4-FFF2-40B4-BE49-F238E27FC236}">
                    <a16:creationId xmlns:a16="http://schemas.microsoft.com/office/drawing/2014/main" id="{8C8D34E4-184B-45D4-9A1A-2223B23576C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51410" y="5510198"/>
              <a:ext cx="344674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5029">
                      <a:extLst>
                        <a:ext uri="{9D8B030D-6E8A-4147-A177-3AD203B41FA5}">
                          <a16:colId xmlns:a16="http://schemas.microsoft.com/office/drawing/2014/main" val="2789790417"/>
                        </a:ext>
                      </a:extLst>
                    </a:gridCol>
                    <a:gridCol w="2181720">
                      <a:extLst>
                        <a:ext uri="{9D8B030D-6E8A-4147-A177-3AD203B41FA5}">
                          <a16:colId xmlns:a16="http://schemas.microsoft.com/office/drawing/2014/main" val="21197466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639" r="-173077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639" r="-559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730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100000" r="-17307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100000" r="-559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08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81" t="-203279" r="-17307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380" t="-203279" r="-55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13277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3334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1652</Words>
  <Application>Microsoft Office PowerPoint</Application>
  <PresentationFormat>On-screen Show (4:3)</PresentationFormat>
  <Paragraphs>511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 Product of prime factors: Generalise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2019-11-29T08:16:20Z</dcterms:modified>
</cp:coreProperties>
</file>