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392" r:id="rId4"/>
    <p:sldId id="393" r:id="rId5"/>
    <p:sldId id="3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246635" y="88853"/>
            <a:ext cx="8433356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Sum &amp; Product: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259789" y="4740735"/>
                <a:ext cx="2188356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9+</m:t>
                      </m:r>
                      <m:d>
                        <m:d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0" dirty="0">
                  <a:solidFill>
                    <a:schemeClr val="bg1"/>
                  </a:solidFill>
                </a:endParaRPr>
              </a:p>
              <a:p>
                <a:r>
                  <a:rPr lang="en-GB" sz="3200" dirty="0">
                    <a:solidFill>
                      <a:schemeClr val="bg1"/>
                    </a:solidFill>
                  </a:rPr>
                  <a:t>9 x (-3) =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4740735"/>
                <a:ext cx="2188356" cy="984885"/>
              </a:xfrm>
              <a:prstGeom prst="rect">
                <a:avLst/>
              </a:prstGeom>
              <a:blipFill>
                <a:blip r:embed="rId7"/>
                <a:stretch>
                  <a:fillRect l="-11421" b="-24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01858" y="809393"/>
                <a:ext cx="2601068" cy="5170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𝐹𝑖𝑛𝑑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𝑠𝑢𝑚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&amp; 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i="1" dirty="0">
                    <a:solidFill>
                      <a:prstClr val="black"/>
                    </a:solidFill>
                    <a:latin typeface="Calibri" panose="020F0502020204030204"/>
                  </a:rPr>
                  <a:t> 9 &amp; -3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-9</a:t>
                </a:r>
                <a:r>
                  <a:rPr kumimoji="0" lang="en-GB" sz="2400" b="0" i="1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&amp; 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i="1" baseline="0" dirty="0">
                    <a:solidFill>
                      <a:prstClr val="black"/>
                    </a:solidFill>
                    <a:latin typeface="Calibri" panose="020F0502020204030204"/>
                  </a:rPr>
                  <a:t>-9</a:t>
                </a:r>
                <a:r>
                  <a:rPr lang="en-GB" sz="2400" i="1" dirty="0">
                    <a:solidFill>
                      <a:prstClr val="black"/>
                    </a:solidFill>
                    <a:latin typeface="Calibri" panose="020F0502020204030204"/>
                  </a:rPr>
                  <a:t> &amp; -3</a:t>
                </a: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Find the product of: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 9 &amp; 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 9 &amp; -3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-9 &amp; 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-9 &amp; -3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58" y="809393"/>
                <a:ext cx="2601068" cy="5170646"/>
              </a:xfrm>
              <a:prstGeom prst="rect">
                <a:avLst/>
              </a:prstGeom>
              <a:blipFill>
                <a:blip r:embed="rId2"/>
                <a:stretch>
                  <a:fillRect l="-7026" r="-1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8F974D4-97F1-444A-9256-CD34819DBCAB}"/>
              </a:ext>
            </a:extLst>
          </p:cNvPr>
          <p:cNvSpPr txBox="1"/>
          <p:nvPr/>
        </p:nvSpPr>
        <p:spPr>
          <a:xfrm>
            <a:off x="6976533" y="6488668"/>
            <a:ext cx="216746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err="1">
                <a:solidFill>
                  <a:prstClr val="white"/>
                </a:solidFill>
                <a:latin typeface="Calibri" panose="020F0502020204030204"/>
              </a:rPr>
              <a:t>thedarklordofalgebra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129458" y="814927"/>
                <a:ext cx="2601068" cy="5170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𝐹𝑖𝑛𝑑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𝑠𝑢𝑚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 &amp; 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i="1" dirty="0">
                    <a:solidFill>
                      <a:prstClr val="black"/>
                    </a:solidFill>
                    <a:latin typeface="Calibri" panose="020F0502020204030204"/>
                  </a:rPr>
                  <a:t> 10 &amp; -3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-10</a:t>
                </a:r>
                <a:r>
                  <a:rPr kumimoji="0" lang="en-GB" sz="2400" b="0" i="1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&amp; 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i="1" baseline="0" dirty="0">
                    <a:solidFill>
                      <a:prstClr val="black"/>
                    </a:solidFill>
                    <a:latin typeface="Calibri" panose="020F0502020204030204"/>
                  </a:rPr>
                  <a:t>-10</a:t>
                </a:r>
                <a:r>
                  <a:rPr lang="en-GB" sz="2400" i="1" dirty="0">
                    <a:solidFill>
                      <a:prstClr val="black"/>
                    </a:solidFill>
                    <a:latin typeface="Calibri" panose="020F0502020204030204"/>
                  </a:rPr>
                  <a:t> &amp; -3</a:t>
                </a: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Find the product of: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 10 &amp; 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 10 &amp; -3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-10 &amp; 3</a:t>
                </a:r>
              </a:p>
              <a:p>
                <a:pPr lvl="0">
                  <a:defRPr/>
                </a:pPr>
                <a:r>
                  <a:rPr lang="en-GB" sz="2400" i="1" dirty="0">
                    <a:solidFill>
                      <a:prstClr val="black"/>
                    </a:solidFill>
                  </a:rPr>
                  <a:t>-10 &amp; -3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458" y="814927"/>
                <a:ext cx="2601068" cy="5170646"/>
              </a:xfrm>
              <a:prstGeom prst="rect">
                <a:avLst/>
              </a:prstGeom>
              <a:blipFill>
                <a:blip r:embed="rId3"/>
                <a:stretch>
                  <a:fillRect l="-7026" r="-1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42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1307680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9592081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51145452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2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𝑆𝑢𝑚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𝑃𝑟𝑜𝑑𝑢𝑐𝑡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1307680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9592081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51145452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316" r="-300943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316" r="-201893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316" r="-101258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316" r="-1577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01316" r="-300943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01316" r="-201893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01316" r="-101258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01316" r="-1577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201316" r="-300943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201316" r="-201893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201316" r="-101258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201316" r="-1577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301316" r="-300943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301316" r="-201893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301316" r="-101258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301316" r="-1577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406667" r="-300943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406667" r="-201893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406667" r="-101258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406667" r="-1577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500000" r="-300943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500000" r="-201893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500000" r="-101258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500000" r="-1577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600000" r="-300943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600000" r="-201893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600000" r="-101258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600000" r="-1577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700000" r="-300943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700000" r="-201893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700000" r="-101258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700000" r="-1577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646809" r="-300943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646809" r="-201893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646809" r="-101258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646809" r="-1577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738947" r="-30094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738947" r="-201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738947" r="-10125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738947" r="-1577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847872" r="-300943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847872" r="-201893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847872" r="-101258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847872" r="-1577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937895" r="-300943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937895" r="-201893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937895" r="-101258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937895" r="-1577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048936" r="-300943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048936" r="-201893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048936" r="-101258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048936" r="-1577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8567" y="655094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7724612" y="654117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1602045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7714828" y="5073144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4440867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2962360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5932" y="2979824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1998257" y="1585769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3408276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5933" y="3443646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7724612" y="3907468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1964514" y="2516445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2516445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7705046" y="1112293"/>
            <a:ext cx="326999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6878" y="2044995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5934" y="3907468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1941936" y="6241472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1964513" y="5695263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3844159" y="5695583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5932" y="5073144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1941936" y="4446192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5785932" y="1112293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5122D3-5AC1-4666-A902-ADD06D5ADD25}"/>
              </a:ext>
            </a:extLst>
          </p:cNvPr>
          <p:cNvSpPr/>
          <p:nvPr/>
        </p:nvSpPr>
        <p:spPr>
          <a:xfrm>
            <a:off x="7705046" y="2059245"/>
            <a:ext cx="307433" cy="33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6882238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9592081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51145452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2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𝑆𝑢𝑚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𝑃𝑟𝑜𝑑𝑢𝑐𝑡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6882238"/>
                  </p:ext>
                </p:extLst>
              </p:nvPr>
            </p:nvGraphicFramePr>
            <p:xfrm>
              <a:off x="152193" y="133165"/>
              <a:ext cx="8698843" cy="6569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6461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95920810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33557">
                      <a:extLst>
                        <a:ext uri="{9D8B030D-6E8A-4147-A177-3AD203B41FA5}">
                          <a16:colId xmlns:a16="http://schemas.microsoft.com/office/drawing/2014/main" val="2851145452"/>
                        </a:ext>
                      </a:extLst>
                    </a:gridCol>
                  </a:tblGrid>
                  <a:tr h="4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316" r="-300943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316" r="-201893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316" r="-101258" b="-13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316" r="-1577" b="-13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01316" r="-300943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01316" r="-201893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01316" r="-101258" b="-12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01316" r="-1577" b="-12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201316" r="-300943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201316" r="-201893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201316" r="-101258" b="-11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201316" r="-1577" b="-11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301316" r="-300943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301316" r="-201893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301316" r="-101258" b="-1022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301316" r="-1577" b="-1022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406667" r="-300943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406667" r="-201893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406667" r="-101258" b="-9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406667" r="-1577" b="-9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500000" r="-300943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500000" r="-201893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500000" r="-101258" b="-8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500000" r="-1577" b="-8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600000" r="-300943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600000" r="-201893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600000" r="-101258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600000" r="-1577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20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700000" r="-300943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700000" r="-201893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700000" r="-101258" b="-6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700000" r="-1577" b="-6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646809" r="-300943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646809" r="-201893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646809" r="-101258" b="-4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646809" r="-1577" b="-4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738947" r="-30094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738947" r="-20189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738947" r="-10125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738947" r="-1577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847872" r="-300943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847872" r="-201893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847872" r="-101258" b="-2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847872" r="-1577" b="-2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937895" r="-300943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937895" r="-201893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937895" r="-101258" b="-1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937895" r="-1577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397497"/>
                      </a:ext>
                    </a:extLst>
                  </a:tr>
                  <a:tr h="5746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00" t="-1048936" r="-300943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0473" t="-1048936" r="-201893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686" t="-1048936" r="-101258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50789" t="-1048936" r="-1577" b="-2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81446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6074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On-screen Show (4:3)</PresentationFormat>
  <Paragraphs>169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58</cp:revision>
  <dcterms:created xsi:type="dcterms:W3CDTF">2019-03-03T19:40:11Z</dcterms:created>
  <dcterms:modified xsi:type="dcterms:W3CDTF">2019-11-27T18:26:52Z</dcterms:modified>
</cp:coreProperties>
</file>