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8" r:id="rId2"/>
    <p:sldId id="302" r:id="rId3"/>
    <p:sldId id="305" r:id="rId4"/>
    <p:sldId id="30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D6919D-8012-4A77-9D20-31D757345DDA}" v="115" dt="2019-11-28T11:57:05.1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07" autoAdjust="0"/>
    <p:restoredTop sz="89362" autoAdjust="0"/>
  </p:normalViewPr>
  <p:slideViewPr>
    <p:cSldViewPr snapToGrid="0">
      <p:cViewPr varScale="1">
        <p:scale>
          <a:sx n="93" d="100"/>
          <a:sy n="93" d="100"/>
        </p:scale>
        <p:origin x="115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28/11/2019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28/11/2019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10" Type="http://schemas.openxmlformats.org/officeDocument/2006/relationships/image" Target="../media/image20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404935"/>
            <a:ext cx="7315200" cy="1386864"/>
          </a:xfrm>
        </p:spPr>
        <p:txBody>
          <a:bodyPr>
            <a:normAutofit fontScale="90000"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Trigonometry: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Choosing the Correct Trigonometric Ratio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DA0A009-081F-4E63-B7C9-DEF0C2407B35}"/>
              </a:ext>
            </a:extLst>
          </p:cNvPr>
          <p:cNvGrpSpPr/>
          <p:nvPr/>
        </p:nvGrpSpPr>
        <p:grpSpPr>
          <a:xfrm>
            <a:off x="1952155" y="4030985"/>
            <a:ext cx="2308520" cy="1170856"/>
            <a:chOff x="19660" y="656189"/>
            <a:chExt cx="2308520" cy="1170856"/>
          </a:xfrm>
        </p:grpSpPr>
        <p:sp>
          <p:nvSpPr>
            <p:cNvPr id="17" name="Right Triangle 16">
              <a:extLst>
                <a:ext uri="{FF2B5EF4-FFF2-40B4-BE49-F238E27FC236}">
                  <a16:creationId xmlns:a16="http://schemas.microsoft.com/office/drawing/2014/main" id="{7D180185-891B-40E5-A517-267D4FFF2B9D}"/>
                </a:ext>
              </a:extLst>
            </p:cNvPr>
            <p:cNvSpPr/>
            <p:nvPr/>
          </p:nvSpPr>
          <p:spPr>
            <a:xfrm>
              <a:off x="555514" y="695916"/>
              <a:ext cx="1772666" cy="1045982"/>
            </a:xfrm>
            <a:prstGeom prst="rtTriangle">
              <a:avLst/>
            </a:prstGeom>
            <a:noFill/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0814517A-D6E0-4F45-B202-7E4380A0E9B6}"/>
                    </a:ext>
                  </a:extLst>
                </p:cNvPr>
                <p:cNvSpPr txBox="1"/>
                <p:nvPr/>
              </p:nvSpPr>
              <p:spPr>
                <a:xfrm>
                  <a:off x="19660" y="886038"/>
                  <a:ext cx="604595" cy="64633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36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GB" sz="36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0814517A-D6E0-4F45-B202-7E4380A0E9B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660" y="886038"/>
                  <a:ext cx="604595" cy="646331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4DD5CB5-1790-4C41-9700-34197BB8664B}"/>
                </a:ext>
              </a:extLst>
            </p:cNvPr>
            <p:cNvSpPr txBox="1"/>
            <p:nvPr/>
          </p:nvSpPr>
          <p:spPr>
            <a:xfrm>
              <a:off x="1242970" y="1303825"/>
              <a:ext cx="91440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2800" dirty="0">
                  <a:solidFill>
                    <a:schemeClr val="bg1"/>
                  </a:solidFill>
                </a:rPr>
                <a:t>40°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383D734-8845-4797-9153-62EE3C0321FB}"/>
                </a:ext>
              </a:extLst>
            </p:cNvPr>
            <p:cNvSpPr txBox="1"/>
            <p:nvPr/>
          </p:nvSpPr>
          <p:spPr>
            <a:xfrm>
              <a:off x="1232492" y="656189"/>
              <a:ext cx="103419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2800" dirty="0">
                  <a:solidFill>
                    <a:schemeClr val="bg1"/>
                  </a:solidFill>
                </a:rPr>
                <a:t>12cm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D11EEA0-13E6-4B7B-8AA3-2D62A28425BA}"/>
                  </a:ext>
                </a:extLst>
              </p:cNvPr>
              <p:cNvSpPr txBox="1"/>
              <p:nvPr/>
            </p:nvSpPr>
            <p:spPr>
              <a:xfrm>
                <a:off x="5165889" y="4030985"/>
                <a:ext cx="3365695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bg1"/>
                    </a:solidFill>
                  </a:rPr>
                  <a:t>Choose the correct trigonometric ratio to calculate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D11EEA0-13E6-4B7B-8AA3-2D62A28425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5889" y="4030985"/>
                <a:ext cx="3365695" cy="1384995"/>
              </a:xfrm>
              <a:prstGeom prst="rect">
                <a:avLst/>
              </a:prstGeom>
              <a:blipFill>
                <a:blip r:embed="rId8"/>
                <a:stretch>
                  <a:fillRect l="-3617" t="-3965" r="-4159" b="-118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8E51669-D14C-4D2E-9340-EE8A3B97DE8D}"/>
                  </a:ext>
                </a:extLst>
              </p:cNvPr>
              <p:cNvSpPr txBox="1"/>
              <p:nvPr/>
            </p:nvSpPr>
            <p:spPr>
              <a:xfrm>
                <a:off x="409200" y="790189"/>
                <a:ext cx="3579619" cy="86177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Choose the correct ratio to calculate side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8E51669-D14C-4D2E-9340-EE8A3B97DE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200" y="790189"/>
                <a:ext cx="3579619" cy="861774"/>
              </a:xfrm>
              <a:prstGeom prst="rect">
                <a:avLst/>
              </a:prstGeom>
              <a:blipFill>
                <a:blip r:embed="rId2"/>
                <a:stretch>
                  <a:fillRect l="-5963" t="-12057" r="-5792" b="-248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6464A0C-332C-47E1-9495-C534D4A99B64}"/>
                  </a:ext>
                </a:extLst>
              </p:cNvPr>
              <p:cNvSpPr txBox="1"/>
              <p:nvPr/>
            </p:nvSpPr>
            <p:spPr>
              <a:xfrm>
                <a:off x="4937231" y="790189"/>
                <a:ext cx="3579619" cy="86177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Choose the correct ratio to calculate side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6464A0C-332C-47E1-9495-C534D4A99B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7231" y="790189"/>
                <a:ext cx="3579619" cy="861774"/>
              </a:xfrm>
              <a:prstGeom prst="rect">
                <a:avLst/>
              </a:prstGeom>
              <a:blipFill>
                <a:blip r:embed="rId3"/>
                <a:stretch>
                  <a:fillRect l="-6133" t="-12057" r="-5622" b="-248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ight Triangle 3">
            <a:extLst>
              <a:ext uri="{FF2B5EF4-FFF2-40B4-BE49-F238E27FC236}">
                <a16:creationId xmlns:a16="http://schemas.microsoft.com/office/drawing/2014/main" id="{DC104715-9B39-4A95-9CE7-39B39A8EC4E6}"/>
              </a:ext>
            </a:extLst>
          </p:cNvPr>
          <p:cNvSpPr/>
          <p:nvPr/>
        </p:nvSpPr>
        <p:spPr>
          <a:xfrm rot="2044733">
            <a:off x="1067915" y="2694132"/>
            <a:ext cx="3326268" cy="2282581"/>
          </a:xfrm>
          <a:prstGeom prst="rtTriangl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71A1C11-242F-4475-8DA3-F28881E0A582}"/>
              </a:ext>
            </a:extLst>
          </p:cNvPr>
          <p:cNvSpPr txBox="1"/>
          <p:nvPr/>
        </p:nvSpPr>
        <p:spPr>
          <a:xfrm>
            <a:off x="2345726" y="4468305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40°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2FA81BC-DA86-4E93-886E-082800FF79ED}"/>
              </a:ext>
            </a:extLst>
          </p:cNvPr>
          <p:cNvSpPr txBox="1"/>
          <p:nvPr/>
        </p:nvSpPr>
        <p:spPr>
          <a:xfrm>
            <a:off x="1035672" y="4722829"/>
            <a:ext cx="10558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12cm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F244BCD-D02D-4E3C-A77E-9DB32AF89FB4}"/>
                  </a:ext>
                </a:extLst>
              </p:cNvPr>
              <p:cNvSpPr txBox="1"/>
              <p:nvPr/>
            </p:nvSpPr>
            <p:spPr>
              <a:xfrm>
                <a:off x="938954" y="2135171"/>
                <a:ext cx="60459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F244BCD-D02D-4E3C-A77E-9DB32AF89F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8954" y="2135171"/>
                <a:ext cx="604595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ight Triangle 14">
            <a:extLst>
              <a:ext uri="{FF2B5EF4-FFF2-40B4-BE49-F238E27FC236}">
                <a16:creationId xmlns:a16="http://schemas.microsoft.com/office/drawing/2014/main" id="{02FF3040-8B36-469E-A7AC-09598A248853}"/>
              </a:ext>
            </a:extLst>
          </p:cNvPr>
          <p:cNvSpPr/>
          <p:nvPr/>
        </p:nvSpPr>
        <p:spPr>
          <a:xfrm rot="10800000">
            <a:off x="5391410" y="2620289"/>
            <a:ext cx="3326268" cy="2282581"/>
          </a:xfrm>
          <a:prstGeom prst="rtTriangl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91C20B1-9895-45EB-9BD3-17974629613B}"/>
              </a:ext>
            </a:extLst>
          </p:cNvPr>
          <p:cNvSpPr txBox="1"/>
          <p:nvPr/>
        </p:nvSpPr>
        <p:spPr>
          <a:xfrm>
            <a:off x="6176556" y="3788320"/>
            <a:ext cx="10558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12cm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78CD5C4-A213-4DE2-85FC-3BDC08EFC55F}"/>
                  </a:ext>
                </a:extLst>
              </p:cNvPr>
              <p:cNvSpPr txBox="1"/>
              <p:nvPr/>
            </p:nvSpPr>
            <p:spPr>
              <a:xfrm>
                <a:off x="6997947" y="1867003"/>
                <a:ext cx="60459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78CD5C4-A213-4DE2-85FC-3BDC08EFC5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7947" y="1867003"/>
                <a:ext cx="604595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>
            <a:extLst>
              <a:ext uri="{FF2B5EF4-FFF2-40B4-BE49-F238E27FC236}">
                <a16:creationId xmlns:a16="http://schemas.microsoft.com/office/drawing/2014/main" id="{E730DA94-0CDD-44B4-9137-A84AC8832357}"/>
              </a:ext>
            </a:extLst>
          </p:cNvPr>
          <p:cNvSpPr txBox="1"/>
          <p:nvPr/>
        </p:nvSpPr>
        <p:spPr>
          <a:xfrm>
            <a:off x="7935476" y="3835422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40°</a:t>
            </a:r>
          </a:p>
        </p:txBody>
      </p:sp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3624CAED-23B2-4ED0-85C2-D8C3872CDEC1}"/>
              </a:ext>
            </a:extLst>
          </p:cNvPr>
          <p:cNvSpPr/>
          <p:nvPr/>
        </p:nvSpPr>
        <p:spPr>
          <a:xfrm rot="2044733">
            <a:off x="621286" y="2894185"/>
            <a:ext cx="1967668" cy="1100773"/>
          </a:xfrm>
          <a:prstGeom prst="rtTriangl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12E20060-A65F-44B5-83EF-4AE73A6A8A70}"/>
              </a:ext>
            </a:extLst>
          </p:cNvPr>
          <p:cNvSpPr/>
          <p:nvPr/>
        </p:nvSpPr>
        <p:spPr>
          <a:xfrm rot="10800000">
            <a:off x="6608694" y="2980769"/>
            <a:ext cx="1868010" cy="1134501"/>
          </a:xfrm>
          <a:prstGeom prst="rtTriangl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990A7069-5276-442F-BD44-C4AC885FBC04}"/>
              </a:ext>
            </a:extLst>
          </p:cNvPr>
          <p:cNvSpPr/>
          <p:nvPr/>
        </p:nvSpPr>
        <p:spPr>
          <a:xfrm rot="10800000">
            <a:off x="6436523" y="4884150"/>
            <a:ext cx="1887761" cy="1134500"/>
          </a:xfrm>
          <a:prstGeom prst="rtTriangl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ight Triangle 13">
            <a:extLst>
              <a:ext uri="{FF2B5EF4-FFF2-40B4-BE49-F238E27FC236}">
                <a16:creationId xmlns:a16="http://schemas.microsoft.com/office/drawing/2014/main" id="{EB87FB07-1A7E-45CF-96FF-463C887C3B38}"/>
              </a:ext>
            </a:extLst>
          </p:cNvPr>
          <p:cNvSpPr/>
          <p:nvPr/>
        </p:nvSpPr>
        <p:spPr>
          <a:xfrm rot="10800000">
            <a:off x="6704038" y="911022"/>
            <a:ext cx="1868010" cy="1193117"/>
          </a:xfrm>
          <a:prstGeom prst="rtTriangl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ight Triangle 14">
            <a:extLst>
              <a:ext uri="{FF2B5EF4-FFF2-40B4-BE49-F238E27FC236}">
                <a16:creationId xmlns:a16="http://schemas.microsoft.com/office/drawing/2014/main" id="{1295896D-9E87-4A39-B320-0C6B8074A0EE}"/>
              </a:ext>
            </a:extLst>
          </p:cNvPr>
          <p:cNvSpPr/>
          <p:nvPr/>
        </p:nvSpPr>
        <p:spPr>
          <a:xfrm rot="2044733">
            <a:off x="860755" y="5199359"/>
            <a:ext cx="1934546" cy="1082987"/>
          </a:xfrm>
          <a:prstGeom prst="rtTriangl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ight Triangle 15">
            <a:extLst>
              <a:ext uri="{FF2B5EF4-FFF2-40B4-BE49-F238E27FC236}">
                <a16:creationId xmlns:a16="http://schemas.microsoft.com/office/drawing/2014/main" id="{82554854-2930-4B5C-A659-8A371DB83CB8}"/>
              </a:ext>
            </a:extLst>
          </p:cNvPr>
          <p:cNvSpPr/>
          <p:nvPr/>
        </p:nvSpPr>
        <p:spPr>
          <a:xfrm rot="2144884">
            <a:off x="4244238" y="3003354"/>
            <a:ext cx="1772666" cy="1045982"/>
          </a:xfrm>
          <a:prstGeom prst="rtTriangl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ight Triangle 16">
            <a:extLst>
              <a:ext uri="{FF2B5EF4-FFF2-40B4-BE49-F238E27FC236}">
                <a16:creationId xmlns:a16="http://schemas.microsoft.com/office/drawing/2014/main" id="{53645880-E246-4154-A85A-4611FCE7854D}"/>
              </a:ext>
            </a:extLst>
          </p:cNvPr>
          <p:cNvSpPr/>
          <p:nvPr/>
        </p:nvSpPr>
        <p:spPr>
          <a:xfrm rot="10800000">
            <a:off x="3892186" y="5048651"/>
            <a:ext cx="2043423" cy="1209214"/>
          </a:xfrm>
          <a:prstGeom prst="rtTriangl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ight Triangle 17">
            <a:extLst>
              <a:ext uri="{FF2B5EF4-FFF2-40B4-BE49-F238E27FC236}">
                <a16:creationId xmlns:a16="http://schemas.microsoft.com/office/drawing/2014/main" id="{F2022B77-00F0-40FD-AD80-42B0AB1D5B6F}"/>
              </a:ext>
            </a:extLst>
          </p:cNvPr>
          <p:cNvSpPr/>
          <p:nvPr/>
        </p:nvSpPr>
        <p:spPr>
          <a:xfrm rot="2044733">
            <a:off x="4022107" y="775475"/>
            <a:ext cx="1772666" cy="1045982"/>
          </a:xfrm>
          <a:prstGeom prst="rtTriangl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F5578D4-DB78-4013-9B68-8E361B75332D}"/>
              </a:ext>
            </a:extLst>
          </p:cNvPr>
          <p:cNvSpPr txBox="1"/>
          <p:nvPr/>
        </p:nvSpPr>
        <p:spPr>
          <a:xfrm>
            <a:off x="179109" y="282804"/>
            <a:ext cx="376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6EE8E21-545C-4884-AC4C-B54C3A4AECAE}"/>
                  </a:ext>
                </a:extLst>
              </p:cNvPr>
              <p:cNvSpPr txBox="1"/>
              <p:nvPr/>
            </p:nvSpPr>
            <p:spPr>
              <a:xfrm>
                <a:off x="191265" y="2428231"/>
                <a:ext cx="60459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6EE8E21-545C-4884-AC4C-B54C3A4AEC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265" y="2428231"/>
                <a:ext cx="604595" cy="6463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1D58AD2-C8FA-48EA-87F7-6B101096D91F}"/>
                  </a:ext>
                </a:extLst>
              </p:cNvPr>
              <p:cNvSpPr txBox="1"/>
              <p:nvPr/>
            </p:nvSpPr>
            <p:spPr>
              <a:xfrm>
                <a:off x="4908440" y="652136"/>
                <a:ext cx="60459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1D58AD2-C8FA-48EA-87F7-6B101096D9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8440" y="652136"/>
                <a:ext cx="604595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3E83CD0B-8788-4C10-A603-C8E824DFF8DE}"/>
                  </a:ext>
                </a:extLst>
              </p:cNvPr>
              <p:cNvSpPr txBox="1"/>
              <p:nvPr/>
            </p:nvSpPr>
            <p:spPr>
              <a:xfrm>
                <a:off x="4338702" y="5448303"/>
                <a:ext cx="60459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3E83CD0B-8788-4C10-A603-C8E824DFF8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8702" y="5448303"/>
                <a:ext cx="604595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6D9DEED2-4419-40AA-9C34-ACA80D5F9C18}"/>
                  </a:ext>
                </a:extLst>
              </p:cNvPr>
              <p:cNvSpPr txBox="1"/>
              <p:nvPr/>
            </p:nvSpPr>
            <p:spPr>
              <a:xfrm>
                <a:off x="1737889" y="5094521"/>
                <a:ext cx="60459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6D9DEED2-4419-40AA-9C34-ACA80D5F9C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7889" y="5094521"/>
                <a:ext cx="604595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77568D6-6E68-4252-939A-4533EB8C893C}"/>
                  </a:ext>
                </a:extLst>
              </p:cNvPr>
              <p:cNvSpPr txBox="1"/>
              <p:nvPr/>
            </p:nvSpPr>
            <p:spPr>
              <a:xfrm>
                <a:off x="5174840" y="2880014"/>
                <a:ext cx="60459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77568D6-6E68-4252-939A-4533EB8C89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4840" y="2880014"/>
                <a:ext cx="604595" cy="6463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010BE35E-F78A-4FD9-B60A-84EE8694696E}"/>
                  </a:ext>
                </a:extLst>
              </p:cNvPr>
              <p:cNvSpPr txBox="1"/>
              <p:nvPr/>
            </p:nvSpPr>
            <p:spPr>
              <a:xfrm>
                <a:off x="7502871" y="311332"/>
                <a:ext cx="60459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010BE35E-F78A-4FD9-B60A-84EE869469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2871" y="311332"/>
                <a:ext cx="604595" cy="6463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>
            <a:extLst>
              <a:ext uri="{FF2B5EF4-FFF2-40B4-BE49-F238E27FC236}">
                <a16:creationId xmlns:a16="http://schemas.microsoft.com/office/drawing/2014/main" id="{0517A4E1-D8D0-4D04-A358-D295A3218DC8}"/>
              </a:ext>
            </a:extLst>
          </p:cNvPr>
          <p:cNvSpPr txBox="1"/>
          <p:nvPr/>
        </p:nvSpPr>
        <p:spPr>
          <a:xfrm>
            <a:off x="7881219" y="3420663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40°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1413E3C-03E6-410C-8C48-0A4D161BD18E}"/>
              </a:ext>
            </a:extLst>
          </p:cNvPr>
          <p:cNvSpPr txBox="1"/>
          <p:nvPr/>
        </p:nvSpPr>
        <p:spPr>
          <a:xfrm>
            <a:off x="7157764" y="83935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40°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E3D7182-CFEB-401E-A8C0-33C03F046ECD}"/>
              </a:ext>
            </a:extLst>
          </p:cNvPr>
          <p:cNvSpPr txBox="1"/>
          <p:nvPr/>
        </p:nvSpPr>
        <p:spPr>
          <a:xfrm>
            <a:off x="4260440" y="4980612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40°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F8B45A1-5157-4F07-97BF-83F0AD016938}"/>
              </a:ext>
            </a:extLst>
          </p:cNvPr>
          <p:cNvSpPr txBox="1"/>
          <p:nvPr/>
        </p:nvSpPr>
        <p:spPr>
          <a:xfrm>
            <a:off x="4321319" y="2867106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40°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D80D443-61E3-474F-AD58-003B03B1C998}"/>
              </a:ext>
            </a:extLst>
          </p:cNvPr>
          <p:cNvSpPr txBox="1"/>
          <p:nvPr/>
        </p:nvSpPr>
        <p:spPr>
          <a:xfrm>
            <a:off x="4058793" y="600135"/>
            <a:ext cx="690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40°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3B6913B-458D-4E7E-90E8-B88EA62F956F}"/>
              </a:ext>
            </a:extLst>
          </p:cNvPr>
          <p:cNvSpPr txBox="1"/>
          <p:nvPr/>
        </p:nvSpPr>
        <p:spPr>
          <a:xfrm>
            <a:off x="1292387" y="5678591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40°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F4D0713-8F70-487B-AFBC-29452E67180A}"/>
              </a:ext>
            </a:extLst>
          </p:cNvPr>
          <p:cNvSpPr txBox="1"/>
          <p:nvPr/>
        </p:nvSpPr>
        <p:spPr>
          <a:xfrm>
            <a:off x="984647" y="3383839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40°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A8F93EC-7D81-4F78-8CDB-A84F985F24BC}"/>
              </a:ext>
            </a:extLst>
          </p:cNvPr>
          <p:cNvGrpSpPr/>
          <p:nvPr/>
        </p:nvGrpSpPr>
        <p:grpSpPr>
          <a:xfrm>
            <a:off x="19660" y="656189"/>
            <a:ext cx="2308520" cy="1170856"/>
            <a:chOff x="19660" y="656189"/>
            <a:chExt cx="2308520" cy="1170856"/>
          </a:xfrm>
        </p:grpSpPr>
        <p:sp>
          <p:nvSpPr>
            <p:cNvPr id="4" name="Right Triangle 3">
              <a:extLst>
                <a:ext uri="{FF2B5EF4-FFF2-40B4-BE49-F238E27FC236}">
                  <a16:creationId xmlns:a16="http://schemas.microsoft.com/office/drawing/2014/main" id="{515C20F3-7FD4-40E6-AD15-461F407D6138}"/>
                </a:ext>
              </a:extLst>
            </p:cNvPr>
            <p:cNvSpPr/>
            <p:nvPr/>
          </p:nvSpPr>
          <p:spPr>
            <a:xfrm>
              <a:off x="555514" y="695916"/>
              <a:ext cx="1772666" cy="1045982"/>
            </a:xfrm>
            <a:prstGeom prst="rtTriangle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D50922BB-68E1-4F2A-A25E-F97F1516568F}"/>
                    </a:ext>
                  </a:extLst>
                </p:cNvPr>
                <p:cNvSpPr txBox="1"/>
                <p:nvPr/>
              </p:nvSpPr>
              <p:spPr>
                <a:xfrm>
                  <a:off x="19660" y="886038"/>
                  <a:ext cx="604595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360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GB" sz="3600" dirty="0"/>
                </a:p>
              </p:txBody>
            </p:sp>
          </mc:Choice>
          <mc:Fallback xmlns=""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D50922BB-68E1-4F2A-A25E-F97F1516568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660" y="886038"/>
                  <a:ext cx="604595" cy="646331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AD580C18-2694-4F38-A35A-2C172B7F2FF7}"/>
                </a:ext>
              </a:extLst>
            </p:cNvPr>
            <p:cNvSpPr txBox="1"/>
            <p:nvPr/>
          </p:nvSpPr>
          <p:spPr>
            <a:xfrm>
              <a:off x="1242970" y="1303825"/>
              <a:ext cx="914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/>
                <a:t>40°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A335DBA7-C72C-4311-9039-19B49E317971}"/>
                </a:ext>
              </a:extLst>
            </p:cNvPr>
            <p:cNvSpPr txBox="1"/>
            <p:nvPr/>
          </p:nvSpPr>
          <p:spPr>
            <a:xfrm>
              <a:off x="1232492" y="656189"/>
              <a:ext cx="10341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/>
                <a:t>12cm</a:t>
              </a:r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2839A1C4-BE50-40EE-8906-F36B75C04C89}"/>
              </a:ext>
            </a:extLst>
          </p:cNvPr>
          <p:cNvSpPr txBox="1"/>
          <p:nvPr/>
        </p:nvSpPr>
        <p:spPr>
          <a:xfrm>
            <a:off x="179109" y="2013856"/>
            <a:ext cx="404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67DB191-CA98-48F1-82AD-D95BAD014A6B}"/>
              </a:ext>
            </a:extLst>
          </p:cNvPr>
          <p:cNvSpPr txBox="1"/>
          <p:nvPr/>
        </p:nvSpPr>
        <p:spPr>
          <a:xfrm>
            <a:off x="3481295" y="1468802"/>
            <a:ext cx="1034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12cm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A627478-55AB-4AC0-A3D3-FACBE1C6BF8B}"/>
              </a:ext>
            </a:extLst>
          </p:cNvPr>
          <p:cNvSpPr txBox="1"/>
          <p:nvPr/>
        </p:nvSpPr>
        <p:spPr>
          <a:xfrm>
            <a:off x="7073276" y="2338689"/>
            <a:ext cx="1034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12cm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2002498-67D7-4496-8D18-3FE59188FF28}"/>
              </a:ext>
            </a:extLst>
          </p:cNvPr>
          <p:cNvSpPr txBox="1"/>
          <p:nvPr/>
        </p:nvSpPr>
        <p:spPr>
          <a:xfrm>
            <a:off x="6704038" y="1404569"/>
            <a:ext cx="1034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12cm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5596BD2-6793-4BD5-B716-5D7B805A9BAA}"/>
              </a:ext>
            </a:extLst>
          </p:cNvPr>
          <p:cNvSpPr txBox="1"/>
          <p:nvPr/>
        </p:nvSpPr>
        <p:spPr>
          <a:xfrm>
            <a:off x="3381708" y="2628073"/>
            <a:ext cx="1034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12cm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BA2A54B-5AA3-4997-AD17-1BC09A57F1C7}"/>
              </a:ext>
            </a:extLst>
          </p:cNvPr>
          <p:cNvSpPr txBox="1"/>
          <p:nvPr/>
        </p:nvSpPr>
        <p:spPr>
          <a:xfrm>
            <a:off x="4261424" y="4490936"/>
            <a:ext cx="1034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12cm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01580A6-C52B-47E0-B423-7002A7EBC175}"/>
              </a:ext>
            </a:extLst>
          </p:cNvPr>
          <p:cNvSpPr txBox="1"/>
          <p:nvPr/>
        </p:nvSpPr>
        <p:spPr>
          <a:xfrm>
            <a:off x="77789" y="4597478"/>
            <a:ext cx="1034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12cm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CBBC994-599E-41F1-95CB-C6F8D8CEF1C9}"/>
              </a:ext>
            </a:extLst>
          </p:cNvPr>
          <p:cNvSpPr txBox="1"/>
          <p:nvPr/>
        </p:nvSpPr>
        <p:spPr>
          <a:xfrm>
            <a:off x="1562740" y="2915949"/>
            <a:ext cx="1034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12cm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2BADF01-DFDC-45AF-BF7D-8B5CDEED77C7}"/>
              </a:ext>
            </a:extLst>
          </p:cNvPr>
          <p:cNvSpPr txBox="1"/>
          <p:nvPr/>
        </p:nvSpPr>
        <p:spPr>
          <a:xfrm>
            <a:off x="179109" y="4283951"/>
            <a:ext cx="364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3.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7BDB2A6-0DBA-4C27-8620-75F29B9E0700}"/>
              </a:ext>
            </a:extLst>
          </p:cNvPr>
          <p:cNvSpPr txBox="1"/>
          <p:nvPr/>
        </p:nvSpPr>
        <p:spPr>
          <a:xfrm>
            <a:off x="8270612" y="5118699"/>
            <a:ext cx="1034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12cm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393F8A4-C3C6-4C13-9AE0-61F1F4B1AAD9}"/>
              </a:ext>
            </a:extLst>
          </p:cNvPr>
          <p:cNvSpPr txBox="1"/>
          <p:nvPr/>
        </p:nvSpPr>
        <p:spPr>
          <a:xfrm>
            <a:off x="6512065" y="4228229"/>
            <a:ext cx="364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9.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C2883B8-1613-4C73-BFBA-D8E85920C867}"/>
              </a:ext>
            </a:extLst>
          </p:cNvPr>
          <p:cNvSpPr txBox="1"/>
          <p:nvPr/>
        </p:nvSpPr>
        <p:spPr>
          <a:xfrm>
            <a:off x="6436523" y="1929735"/>
            <a:ext cx="364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8.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679999A-22D9-4BA5-AFED-8AB51185A958}"/>
              </a:ext>
            </a:extLst>
          </p:cNvPr>
          <p:cNvSpPr txBox="1"/>
          <p:nvPr/>
        </p:nvSpPr>
        <p:spPr>
          <a:xfrm>
            <a:off x="6381929" y="136723"/>
            <a:ext cx="364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7.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AEBC5CB-9F26-44CB-8A88-81D56F0642A1}"/>
              </a:ext>
            </a:extLst>
          </p:cNvPr>
          <p:cNvSpPr txBox="1"/>
          <p:nvPr/>
        </p:nvSpPr>
        <p:spPr>
          <a:xfrm>
            <a:off x="3663194" y="4306270"/>
            <a:ext cx="364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6.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B10101C-27D6-4898-AA7C-12A521D7E124}"/>
              </a:ext>
            </a:extLst>
          </p:cNvPr>
          <p:cNvSpPr txBox="1"/>
          <p:nvPr/>
        </p:nvSpPr>
        <p:spPr>
          <a:xfrm>
            <a:off x="3464529" y="2125381"/>
            <a:ext cx="364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5.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967740A-3957-4132-A998-48FF2E723B3B}"/>
              </a:ext>
            </a:extLst>
          </p:cNvPr>
          <p:cNvSpPr txBox="1"/>
          <p:nvPr/>
        </p:nvSpPr>
        <p:spPr>
          <a:xfrm>
            <a:off x="3527705" y="230803"/>
            <a:ext cx="364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91D8B37F-530E-4581-A61C-5061753C5398}"/>
                  </a:ext>
                </a:extLst>
              </p:cNvPr>
              <p:cNvSpPr txBox="1"/>
              <p:nvPr/>
            </p:nvSpPr>
            <p:spPr>
              <a:xfrm>
                <a:off x="8334456" y="3017218"/>
                <a:ext cx="60459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91D8B37F-530E-4581-A61C-5061753C53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4456" y="3017218"/>
                <a:ext cx="604595" cy="64633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TextBox 55">
            <a:extLst>
              <a:ext uri="{FF2B5EF4-FFF2-40B4-BE49-F238E27FC236}">
                <a16:creationId xmlns:a16="http://schemas.microsoft.com/office/drawing/2014/main" id="{5D0E8388-5C46-4A1A-BD59-D32DE12DB1B7}"/>
              </a:ext>
            </a:extLst>
          </p:cNvPr>
          <p:cNvSpPr txBox="1"/>
          <p:nvPr/>
        </p:nvSpPr>
        <p:spPr>
          <a:xfrm>
            <a:off x="7073276" y="4306270"/>
            <a:ext cx="1197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14cm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5204AFA8-623B-4141-9E87-5C258D4D5B81}"/>
                  </a:ext>
                </a:extLst>
              </p:cNvPr>
              <p:cNvSpPr txBox="1"/>
              <p:nvPr/>
            </p:nvSpPr>
            <p:spPr>
              <a:xfrm>
                <a:off x="7689665" y="5307065"/>
                <a:ext cx="73088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5204AFA8-623B-4141-9E87-5C258D4D5B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9665" y="5307065"/>
                <a:ext cx="730885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9741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3624CAED-23B2-4ED0-85C2-D8C3872CDEC1}"/>
              </a:ext>
            </a:extLst>
          </p:cNvPr>
          <p:cNvSpPr/>
          <p:nvPr/>
        </p:nvSpPr>
        <p:spPr>
          <a:xfrm rot="2044733">
            <a:off x="621286" y="2894185"/>
            <a:ext cx="1967668" cy="1100773"/>
          </a:xfrm>
          <a:prstGeom prst="rtTriangl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12E20060-A65F-44B5-83EF-4AE73A6A8A70}"/>
              </a:ext>
            </a:extLst>
          </p:cNvPr>
          <p:cNvSpPr/>
          <p:nvPr/>
        </p:nvSpPr>
        <p:spPr>
          <a:xfrm rot="10800000">
            <a:off x="6608694" y="2980769"/>
            <a:ext cx="1868010" cy="1134501"/>
          </a:xfrm>
          <a:prstGeom prst="rtTriangl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990A7069-5276-442F-BD44-C4AC885FBC04}"/>
              </a:ext>
            </a:extLst>
          </p:cNvPr>
          <p:cNvSpPr/>
          <p:nvPr/>
        </p:nvSpPr>
        <p:spPr>
          <a:xfrm rot="10800000">
            <a:off x="6436523" y="4884150"/>
            <a:ext cx="1887761" cy="1134500"/>
          </a:xfrm>
          <a:prstGeom prst="rtTriangl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ight Triangle 13">
            <a:extLst>
              <a:ext uri="{FF2B5EF4-FFF2-40B4-BE49-F238E27FC236}">
                <a16:creationId xmlns:a16="http://schemas.microsoft.com/office/drawing/2014/main" id="{EB87FB07-1A7E-45CF-96FF-463C887C3B38}"/>
              </a:ext>
            </a:extLst>
          </p:cNvPr>
          <p:cNvSpPr/>
          <p:nvPr/>
        </p:nvSpPr>
        <p:spPr>
          <a:xfrm rot="10800000">
            <a:off x="6704038" y="911022"/>
            <a:ext cx="1868010" cy="1193117"/>
          </a:xfrm>
          <a:prstGeom prst="rtTriangl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ight Triangle 14">
            <a:extLst>
              <a:ext uri="{FF2B5EF4-FFF2-40B4-BE49-F238E27FC236}">
                <a16:creationId xmlns:a16="http://schemas.microsoft.com/office/drawing/2014/main" id="{1295896D-9E87-4A39-B320-0C6B8074A0EE}"/>
              </a:ext>
            </a:extLst>
          </p:cNvPr>
          <p:cNvSpPr/>
          <p:nvPr/>
        </p:nvSpPr>
        <p:spPr>
          <a:xfrm rot="2044733">
            <a:off x="860755" y="5199359"/>
            <a:ext cx="1934546" cy="1082987"/>
          </a:xfrm>
          <a:prstGeom prst="rtTriangl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ight Triangle 15">
            <a:extLst>
              <a:ext uri="{FF2B5EF4-FFF2-40B4-BE49-F238E27FC236}">
                <a16:creationId xmlns:a16="http://schemas.microsoft.com/office/drawing/2014/main" id="{82554854-2930-4B5C-A659-8A371DB83CB8}"/>
              </a:ext>
            </a:extLst>
          </p:cNvPr>
          <p:cNvSpPr/>
          <p:nvPr/>
        </p:nvSpPr>
        <p:spPr>
          <a:xfrm rot="2144884">
            <a:off x="4244238" y="3003354"/>
            <a:ext cx="1772666" cy="1045982"/>
          </a:xfrm>
          <a:prstGeom prst="rtTriangl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ight Triangle 16">
            <a:extLst>
              <a:ext uri="{FF2B5EF4-FFF2-40B4-BE49-F238E27FC236}">
                <a16:creationId xmlns:a16="http://schemas.microsoft.com/office/drawing/2014/main" id="{53645880-E246-4154-A85A-4611FCE7854D}"/>
              </a:ext>
            </a:extLst>
          </p:cNvPr>
          <p:cNvSpPr/>
          <p:nvPr/>
        </p:nvSpPr>
        <p:spPr>
          <a:xfrm rot="10800000">
            <a:off x="3892186" y="5048651"/>
            <a:ext cx="2043423" cy="1209214"/>
          </a:xfrm>
          <a:prstGeom prst="rtTriangl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ight Triangle 17">
            <a:extLst>
              <a:ext uri="{FF2B5EF4-FFF2-40B4-BE49-F238E27FC236}">
                <a16:creationId xmlns:a16="http://schemas.microsoft.com/office/drawing/2014/main" id="{F2022B77-00F0-40FD-AD80-42B0AB1D5B6F}"/>
              </a:ext>
            </a:extLst>
          </p:cNvPr>
          <p:cNvSpPr/>
          <p:nvPr/>
        </p:nvSpPr>
        <p:spPr>
          <a:xfrm rot="2044733">
            <a:off x="4022107" y="775475"/>
            <a:ext cx="1772666" cy="1045982"/>
          </a:xfrm>
          <a:prstGeom prst="rtTriangl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F5578D4-DB78-4013-9B68-8E361B75332D}"/>
              </a:ext>
            </a:extLst>
          </p:cNvPr>
          <p:cNvSpPr txBox="1"/>
          <p:nvPr/>
        </p:nvSpPr>
        <p:spPr>
          <a:xfrm>
            <a:off x="179109" y="282804"/>
            <a:ext cx="376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6EE8E21-545C-4884-AC4C-B54C3A4AECAE}"/>
                  </a:ext>
                </a:extLst>
              </p:cNvPr>
              <p:cNvSpPr txBox="1"/>
              <p:nvPr/>
            </p:nvSpPr>
            <p:spPr>
              <a:xfrm>
                <a:off x="191265" y="2428231"/>
                <a:ext cx="60459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6EE8E21-545C-4884-AC4C-B54C3A4AEC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265" y="2428231"/>
                <a:ext cx="604595" cy="6463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1D58AD2-C8FA-48EA-87F7-6B101096D91F}"/>
                  </a:ext>
                </a:extLst>
              </p:cNvPr>
              <p:cNvSpPr txBox="1"/>
              <p:nvPr/>
            </p:nvSpPr>
            <p:spPr>
              <a:xfrm>
                <a:off x="4908440" y="652136"/>
                <a:ext cx="60459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1D58AD2-C8FA-48EA-87F7-6B101096D9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8440" y="652136"/>
                <a:ext cx="604595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3E83CD0B-8788-4C10-A603-C8E824DFF8DE}"/>
                  </a:ext>
                </a:extLst>
              </p:cNvPr>
              <p:cNvSpPr txBox="1"/>
              <p:nvPr/>
            </p:nvSpPr>
            <p:spPr>
              <a:xfrm>
                <a:off x="4338702" y="5448303"/>
                <a:ext cx="60459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3E83CD0B-8788-4C10-A603-C8E824DFF8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8702" y="5448303"/>
                <a:ext cx="604595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6D9DEED2-4419-40AA-9C34-ACA80D5F9C18}"/>
                  </a:ext>
                </a:extLst>
              </p:cNvPr>
              <p:cNvSpPr txBox="1"/>
              <p:nvPr/>
            </p:nvSpPr>
            <p:spPr>
              <a:xfrm>
                <a:off x="1737889" y="5094521"/>
                <a:ext cx="60459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6D9DEED2-4419-40AA-9C34-ACA80D5F9C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7889" y="5094521"/>
                <a:ext cx="604595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77568D6-6E68-4252-939A-4533EB8C893C}"/>
                  </a:ext>
                </a:extLst>
              </p:cNvPr>
              <p:cNvSpPr txBox="1"/>
              <p:nvPr/>
            </p:nvSpPr>
            <p:spPr>
              <a:xfrm>
                <a:off x="5174840" y="2880014"/>
                <a:ext cx="60459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77568D6-6E68-4252-939A-4533EB8C89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4840" y="2880014"/>
                <a:ext cx="604595" cy="6463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010BE35E-F78A-4FD9-B60A-84EE8694696E}"/>
                  </a:ext>
                </a:extLst>
              </p:cNvPr>
              <p:cNvSpPr txBox="1"/>
              <p:nvPr/>
            </p:nvSpPr>
            <p:spPr>
              <a:xfrm>
                <a:off x="7502871" y="311332"/>
                <a:ext cx="60459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010BE35E-F78A-4FD9-B60A-84EE869469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2871" y="311332"/>
                <a:ext cx="604595" cy="6463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>
            <a:extLst>
              <a:ext uri="{FF2B5EF4-FFF2-40B4-BE49-F238E27FC236}">
                <a16:creationId xmlns:a16="http://schemas.microsoft.com/office/drawing/2014/main" id="{0517A4E1-D8D0-4D04-A358-D295A3218DC8}"/>
              </a:ext>
            </a:extLst>
          </p:cNvPr>
          <p:cNvSpPr txBox="1"/>
          <p:nvPr/>
        </p:nvSpPr>
        <p:spPr>
          <a:xfrm>
            <a:off x="7884139" y="3397333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40°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1413E3C-03E6-410C-8C48-0A4D161BD18E}"/>
              </a:ext>
            </a:extLst>
          </p:cNvPr>
          <p:cNvSpPr txBox="1"/>
          <p:nvPr/>
        </p:nvSpPr>
        <p:spPr>
          <a:xfrm>
            <a:off x="7157764" y="83935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40°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E3D7182-CFEB-401E-A8C0-33C03F046ECD}"/>
              </a:ext>
            </a:extLst>
          </p:cNvPr>
          <p:cNvSpPr txBox="1"/>
          <p:nvPr/>
        </p:nvSpPr>
        <p:spPr>
          <a:xfrm>
            <a:off x="4260440" y="4980612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40°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F8B45A1-5157-4F07-97BF-83F0AD016938}"/>
              </a:ext>
            </a:extLst>
          </p:cNvPr>
          <p:cNvSpPr txBox="1"/>
          <p:nvPr/>
        </p:nvSpPr>
        <p:spPr>
          <a:xfrm>
            <a:off x="4321319" y="2867106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40°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D80D443-61E3-474F-AD58-003B03B1C998}"/>
              </a:ext>
            </a:extLst>
          </p:cNvPr>
          <p:cNvSpPr txBox="1"/>
          <p:nvPr/>
        </p:nvSpPr>
        <p:spPr>
          <a:xfrm>
            <a:off x="4058793" y="600135"/>
            <a:ext cx="690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40°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3B6913B-458D-4E7E-90E8-B88EA62F956F}"/>
              </a:ext>
            </a:extLst>
          </p:cNvPr>
          <p:cNvSpPr txBox="1"/>
          <p:nvPr/>
        </p:nvSpPr>
        <p:spPr>
          <a:xfrm>
            <a:off x="1292387" y="5678591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40°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F4D0713-8F70-487B-AFBC-29452E67180A}"/>
              </a:ext>
            </a:extLst>
          </p:cNvPr>
          <p:cNvSpPr txBox="1"/>
          <p:nvPr/>
        </p:nvSpPr>
        <p:spPr>
          <a:xfrm>
            <a:off x="984647" y="3383839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40°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A8F93EC-7D81-4F78-8CDB-A84F985F24BC}"/>
              </a:ext>
            </a:extLst>
          </p:cNvPr>
          <p:cNvGrpSpPr/>
          <p:nvPr/>
        </p:nvGrpSpPr>
        <p:grpSpPr>
          <a:xfrm>
            <a:off x="19660" y="656189"/>
            <a:ext cx="2308520" cy="1170856"/>
            <a:chOff x="19660" y="656189"/>
            <a:chExt cx="2308520" cy="1170856"/>
          </a:xfrm>
        </p:grpSpPr>
        <p:sp>
          <p:nvSpPr>
            <p:cNvPr id="4" name="Right Triangle 3">
              <a:extLst>
                <a:ext uri="{FF2B5EF4-FFF2-40B4-BE49-F238E27FC236}">
                  <a16:creationId xmlns:a16="http://schemas.microsoft.com/office/drawing/2014/main" id="{515C20F3-7FD4-40E6-AD15-461F407D6138}"/>
                </a:ext>
              </a:extLst>
            </p:cNvPr>
            <p:cNvSpPr/>
            <p:nvPr/>
          </p:nvSpPr>
          <p:spPr>
            <a:xfrm>
              <a:off x="555514" y="695916"/>
              <a:ext cx="1772666" cy="1045982"/>
            </a:xfrm>
            <a:prstGeom prst="rtTriangle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D50922BB-68E1-4F2A-A25E-F97F1516568F}"/>
                    </a:ext>
                  </a:extLst>
                </p:cNvPr>
                <p:cNvSpPr txBox="1"/>
                <p:nvPr/>
              </p:nvSpPr>
              <p:spPr>
                <a:xfrm>
                  <a:off x="19660" y="886038"/>
                  <a:ext cx="604595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360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GB" sz="3600" dirty="0"/>
                </a:p>
              </p:txBody>
            </p:sp>
          </mc:Choice>
          <mc:Fallback xmlns=""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D50922BB-68E1-4F2A-A25E-F97F1516568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660" y="886038"/>
                  <a:ext cx="604595" cy="646331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AD580C18-2694-4F38-A35A-2C172B7F2FF7}"/>
                </a:ext>
              </a:extLst>
            </p:cNvPr>
            <p:cNvSpPr txBox="1"/>
            <p:nvPr/>
          </p:nvSpPr>
          <p:spPr>
            <a:xfrm>
              <a:off x="1242970" y="1303825"/>
              <a:ext cx="914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/>
                <a:t>40°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A335DBA7-C72C-4311-9039-19B49E317971}"/>
                </a:ext>
              </a:extLst>
            </p:cNvPr>
            <p:cNvSpPr txBox="1"/>
            <p:nvPr/>
          </p:nvSpPr>
          <p:spPr>
            <a:xfrm>
              <a:off x="1232492" y="656189"/>
              <a:ext cx="10341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/>
                <a:t>12cm</a:t>
              </a:r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2839A1C4-BE50-40EE-8906-F36B75C04C89}"/>
              </a:ext>
            </a:extLst>
          </p:cNvPr>
          <p:cNvSpPr txBox="1"/>
          <p:nvPr/>
        </p:nvSpPr>
        <p:spPr>
          <a:xfrm>
            <a:off x="179109" y="2013856"/>
            <a:ext cx="404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67DB191-CA98-48F1-82AD-D95BAD014A6B}"/>
              </a:ext>
            </a:extLst>
          </p:cNvPr>
          <p:cNvSpPr txBox="1"/>
          <p:nvPr/>
        </p:nvSpPr>
        <p:spPr>
          <a:xfrm>
            <a:off x="3481295" y="1468802"/>
            <a:ext cx="1034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12cm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A627478-55AB-4AC0-A3D3-FACBE1C6BF8B}"/>
              </a:ext>
            </a:extLst>
          </p:cNvPr>
          <p:cNvSpPr txBox="1"/>
          <p:nvPr/>
        </p:nvSpPr>
        <p:spPr>
          <a:xfrm>
            <a:off x="7073276" y="2338689"/>
            <a:ext cx="1034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12cm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2002498-67D7-4496-8D18-3FE59188FF28}"/>
              </a:ext>
            </a:extLst>
          </p:cNvPr>
          <p:cNvSpPr txBox="1"/>
          <p:nvPr/>
        </p:nvSpPr>
        <p:spPr>
          <a:xfrm>
            <a:off x="6704038" y="1404569"/>
            <a:ext cx="1034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12cm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5596BD2-6793-4BD5-B716-5D7B805A9BAA}"/>
              </a:ext>
            </a:extLst>
          </p:cNvPr>
          <p:cNvSpPr txBox="1"/>
          <p:nvPr/>
        </p:nvSpPr>
        <p:spPr>
          <a:xfrm>
            <a:off x="3381708" y="2628073"/>
            <a:ext cx="1034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12cm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BA2A54B-5AA3-4997-AD17-1BC09A57F1C7}"/>
              </a:ext>
            </a:extLst>
          </p:cNvPr>
          <p:cNvSpPr txBox="1"/>
          <p:nvPr/>
        </p:nvSpPr>
        <p:spPr>
          <a:xfrm>
            <a:off x="4261424" y="4490936"/>
            <a:ext cx="1034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12cm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01580A6-C52B-47E0-B423-7002A7EBC175}"/>
              </a:ext>
            </a:extLst>
          </p:cNvPr>
          <p:cNvSpPr txBox="1"/>
          <p:nvPr/>
        </p:nvSpPr>
        <p:spPr>
          <a:xfrm>
            <a:off x="77789" y="4597478"/>
            <a:ext cx="1034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12cm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CBBC994-599E-41F1-95CB-C6F8D8CEF1C9}"/>
              </a:ext>
            </a:extLst>
          </p:cNvPr>
          <p:cNvSpPr txBox="1"/>
          <p:nvPr/>
        </p:nvSpPr>
        <p:spPr>
          <a:xfrm>
            <a:off x="1562740" y="2915949"/>
            <a:ext cx="1034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12cm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2BADF01-DFDC-45AF-BF7D-8B5CDEED77C7}"/>
              </a:ext>
            </a:extLst>
          </p:cNvPr>
          <p:cNvSpPr txBox="1"/>
          <p:nvPr/>
        </p:nvSpPr>
        <p:spPr>
          <a:xfrm>
            <a:off x="179109" y="4283951"/>
            <a:ext cx="364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3.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7BDB2A6-0DBA-4C27-8620-75F29B9E0700}"/>
              </a:ext>
            </a:extLst>
          </p:cNvPr>
          <p:cNvSpPr txBox="1"/>
          <p:nvPr/>
        </p:nvSpPr>
        <p:spPr>
          <a:xfrm>
            <a:off x="8270612" y="5118699"/>
            <a:ext cx="1034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12cm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393F8A4-C3C6-4C13-9AE0-61F1F4B1AAD9}"/>
              </a:ext>
            </a:extLst>
          </p:cNvPr>
          <p:cNvSpPr txBox="1"/>
          <p:nvPr/>
        </p:nvSpPr>
        <p:spPr>
          <a:xfrm>
            <a:off x="6512065" y="4228229"/>
            <a:ext cx="364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9.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C2883B8-1613-4C73-BFBA-D8E85920C867}"/>
              </a:ext>
            </a:extLst>
          </p:cNvPr>
          <p:cNvSpPr txBox="1"/>
          <p:nvPr/>
        </p:nvSpPr>
        <p:spPr>
          <a:xfrm>
            <a:off x="6436523" y="1929735"/>
            <a:ext cx="364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8.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679999A-22D9-4BA5-AFED-8AB51185A958}"/>
              </a:ext>
            </a:extLst>
          </p:cNvPr>
          <p:cNvSpPr txBox="1"/>
          <p:nvPr/>
        </p:nvSpPr>
        <p:spPr>
          <a:xfrm>
            <a:off x="6381929" y="136723"/>
            <a:ext cx="364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7.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AEBC5CB-9F26-44CB-8A88-81D56F0642A1}"/>
              </a:ext>
            </a:extLst>
          </p:cNvPr>
          <p:cNvSpPr txBox="1"/>
          <p:nvPr/>
        </p:nvSpPr>
        <p:spPr>
          <a:xfrm>
            <a:off x="3663194" y="4306270"/>
            <a:ext cx="364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6.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B10101C-27D6-4898-AA7C-12A521D7E124}"/>
              </a:ext>
            </a:extLst>
          </p:cNvPr>
          <p:cNvSpPr txBox="1"/>
          <p:nvPr/>
        </p:nvSpPr>
        <p:spPr>
          <a:xfrm>
            <a:off x="3464529" y="2125381"/>
            <a:ext cx="364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5.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967740A-3957-4132-A998-48FF2E723B3B}"/>
              </a:ext>
            </a:extLst>
          </p:cNvPr>
          <p:cNvSpPr txBox="1"/>
          <p:nvPr/>
        </p:nvSpPr>
        <p:spPr>
          <a:xfrm>
            <a:off x="3527705" y="230803"/>
            <a:ext cx="364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91D8B37F-530E-4581-A61C-5061753C5398}"/>
                  </a:ext>
                </a:extLst>
              </p:cNvPr>
              <p:cNvSpPr txBox="1"/>
              <p:nvPr/>
            </p:nvSpPr>
            <p:spPr>
              <a:xfrm>
                <a:off x="8334456" y="3017218"/>
                <a:ext cx="60459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91D8B37F-530E-4581-A61C-5061753C53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4456" y="3017218"/>
                <a:ext cx="604595" cy="64633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TextBox 55">
            <a:extLst>
              <a:ext uri="{FF2B5EF4-FFF2-40B4-BE49-F238E27FC236}">
                <a16:creationId xmlns:a16="http://schemas.microsoft.com/office/drawing/2014/main" id="{5D0E8388-5C46-4A1A-BD59-D32DE12DB1B7}"/>
              </a:ext>
            </a:extLst>
          </p:cNvPr>
          <p:cNvSpPr txBox="1"/>
          <p:nvPr/>
        </p:nvSpPr>
        <p:spPr>
          <a:xfrm>
            <a:off x="7073276" y="4306270"/>
            <a:ext cx="1197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14cm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5204AFA8-623B-4141-9E87-5C258D4D5B81}"/>
                  </a:ext>
                </a:extLst>
              </p:cNvPr>
              <p:cNvSpPr txBox="1"/>
              <p:nvPr/>
            </p:nvSpPr>
            <p:spPr>
              <a:xfrm>
                <a:off x="7689665" y="5307065"/>
                <a:ext cx="73088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5204AFA8-623B-4141-9E87-5C258D4D5B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9665" y="5307065"/>
                <a:ext cx="730885" cy="58477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682AEB59-82B6-43A7-B04E-25CF0F00E40C}"/>
              </a:ext>
            </a:extLst>
          </p:cNvPr>
          <p:cNvSpPr txBox="1"/>
          <p:nvPr/>
        </p:nvSpPr>
        <p:spPr>
          <a:xfrm>
            <a:off x="1899047" y="282804"/>
            <a:ext cx="9649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sine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6FD1AB5F-EBBD-40D8-88DC-516136C1FB8A}"/>
              </a:ext>
            </a:extLst>
          </p:cNvPr>
          <p:cNvSpPr txBox="1"/>
          <p:nvPr/>
        </p:nvSpPr>
        <p:spPr>
          <a:xfrm>
            <a:off x="2115966" y="4819930"/>
            <a:ext cx="9649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sine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EE5F31B-096D-41E0-92F9-B12361C0B2FC}"/>
              </a:ext>
            </a:extLst>
          </p:cNvPr>
          <p:cNvSpPr txBox="1"/>
          <p:nvPr/>
        </p:nvSpPr>
        <p:spPr>
          <a:xfrm>
            <a:off x="1761188" y="2415633"/>
            <a:ext cx="9649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sine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142A40A-5219-4228-87C4-ED20CB49E324}"/>
              </a:ext>
            </a:extLst>
          </p:cNvPr>
          <p:cNvSpPr txBox="1"/>
          <p:nvPr/>
        </p:nvSpPr>
        <p:spPr>
          <a:xfrm>
            <a:off x="5049958" y="172696"/>
            <a:ext cx="9649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sine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00E77B5-2EC8-4323-A89D-8267FF29560F}"/>
              </a:ext>
            </a:extLst>
          </p:cNvPr>
          <p:cNvSpPr txBox="1"/>
          <p:nvPr/>
        </p:nvSpPr>
        <p:spPr>
          <a:xfrm>
            <a:off x="5235719" y="2198522"/>
            <a:ext cx="1153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cosine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D17EAAC3-F852-4003-88C6-6E4315E70CC2}"/>
              </a:ext>
            </a:extLst>
          </p:cNvPr>
          <p:cNvSpPr txBox="1"/>
          <p:nvPr/>
        </p:nvSpPr>
        <p:spPr>
          <a:xfrm>
            <a:off x="4338702" y="6134298"/>
            <a:ext cx="1153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cosine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53121BE-4BE0-4D08-A43D-F404FD269DB2}"/>
              </a:ext>
            </a:extLst>
          </p:cNvPr>
          <p:cNvSpPr txBox="1"/>
          <p:nvPr/>
        </p:nvSpPr>
        <p:spPr>
          <a:xfrm>
            <a:off x="7763193" y="51971"/>
            <a:ext cx="1153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cosine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21C0365C-F69E-4D29-B1AE-9EBE49D031ED}"/>
              </a:ext>
            </a:extLst>
          </p:cNvPr>
          <p:cNvSpPr txBox="1"/>
          <p:nvPr/>
        </p:nvSpPr>
        <p:spPr>
          <a:xfrm>
            <a:off x="6302906" y="3582179"/>
            <a:ext cx="17097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tangent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455D709A-D232-4E7A-8ABF-62C2D3D2F32D}"/>
              </a:ext>
            </a:extLst>
          </p:cNvPr>
          <p:cNvSpPr txBox="1"/>
          <p:nvPr/>
        </p:nvSpPr>
        <p:spPr>
          <a:xfrm>
            <a:off x="6549594" y="5641919"/>
            <a:ext cx="17097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tangent</a:t>
            </a:r>
          </a:p>
        </p:txBody>
      </p:sp>
    </p:spTree>
    <p:extLst>
      <p:ext uri="{BB962C8B-B14F-4D97-AF65-F5344CB8AC3E}">
        <p14:creationId xmlns:p14="http://schemas.microsoft.com/office/powerpoint/2010/main" val="1222530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174</Words>
  <Application>Microsoft Office PowerPoint</Application>
  <PresentationFormat>On-screen Show (4:3)</PresentationFormat>
  <Paragraphs>103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Trigonometry:  Choosing the Correct Trigonometric Ratio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79</cp:revision>
  <dcterms:created xsi:type="dcterms:W3CDTF">2018-01-26T08:52:52Z</dcterms:created>
  <dcterms:modified xsi:type="dcterms:W3CDTF">2019-11-28T21:38:30Z</dcterms:modified>
</cp:coreProperties>
</file>