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98" r:id="rId3"/>
    <p:sldId id="257" r:id="rId4"/>
    <p:sldId id="321" r:id="rId5"/>
    <p:sldId id="32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ABA40E-8CD3-48AA-92BB-B4CD5CC1B911}" v="1164" dt="2019-10-15T08:33:20.1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5" autoAdjust="0"/>
    <p:restoredTop sz="94732"/>
  </p:normalViewPr>
  <p:slideViewPr>
    <p:cSldViewPr>
      <p:cViewPr>
        <p:scale>
          <a:sx n="99" d="100"/>
          <a:sy n="99" d="100"/>
        </p:scale>
        <p:origin x="900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Tock" userId="73b97d84946728a3" providerId="LiveId" clId="{C9CA53F8-4578-944A-B998-C6036038F96D}"/>
    <pc:docChg chg="undo custSel addSld delSld modSld sldOrd">
      <pc:chgData name="Richard Tock" userId="73b97d84946728a3" providerId="LiveId" clId="{C9CA53F8-4578-944A-B998-C6036038F96D}" dt="2018-10-06T15:27:09.499" v="308" actId="1035"/>
      <pc:docMkLst>
        <pc:docMk/>
      </pc:docMkLst>
      <pc:sldChg chg="modSp">
        <pc:chgData name="Richard Tock" userId="73b97d84946728a3" providerId="LiveId" clId="{C9CA53F8-4578-944A-B998-C6036038F96D}" dt="2018-10-06T15:09:33.116" v="152"/>
        <pc:sldMkLst>
          <pc:docMk/>
          <pc:sldMk cId="3919904820" sldId="257"/>
        </pc:sldMkLst>
        <pc:spChg chg="mod">
          <ac:chgData name="Richard Tock" userId="73b97d84946728a3" providerId="LiveId" clId="{C9CA53F8-4578-944A-B998-C6036038F96D}" dt="2018-10-06T15:09:33.116" v="152"/>
          <ac:spMkLst>
            <pc:docMk/>
            <pc:sldMk cId="3919904820" sldId="257"/>
            <ac:spMk id="4" creationId="{00000000-0000-0000-0000-000000000000}"/>
          </ac:spMkLst>
        </pc:spChg>
        <pc:spChg chg="mod">
          <ac:chgData name="Richard Tock" userId="73b97d84946728a3" providerId="LiveId" clId="{C9CA53F8-4578-944A-B998-C6036038F96D}" dt="2018-10-06T15:09:22.027" v="150" actId="14100"/>
          <ac:spMkLst>
            <pc:docMk/>
            <pc:sldMk cId="3919904820" sldId="257"/>
            <ac:spMk id="116" creationId="{00000000-0000-0000-0000-000000000000}"/>
          </ac:spMkLst>
        </pc:spChg>
        <pc:graphicFrameChg chg="mod modGraphic">
          <ac:chgData name="Richard Tock" userId="73b97d84946728a3" providerId="LiveId" clId="{C9CA53F8-4578-944A-B998-C6036038F96D}" dt="2018-10-06T15:09:18.899" v="149"/>
          <ac:graphicFrameMkLst>
            <pc:docMk/>
            <pc:sldMk cId="3919904820" sldId="257"/>
            <ac:graphicFrameMk id="18" creationId="{00000000-0000-0000-0000-000000000000}"/>
          </ac:graphicFrameMkLst>
        </pc:graphicFrameChg>
      </pc:sldChg>
      <pc:sldChg chg="addSp delSp modSp add del">
        <pc:chgData name="Richard Tock" userId="73b97d84946728a3" providerId="LiveId" clId="{C9CA53F8-4578-944A-B998-C6036038F96D}" dt="2018-10-06T15:26:03.846" v="262" actId="2696"/>
        <pc:sldMkLst>
          <pc:docMk/>
          <pc:sldMk cId="4250672501" sldId="319"/>
        </pc:sldMkLst>
        <pc:spChg chg="mod">
          <ac:chgData name="Richard Tock" userId="73b97d84946728a3" providerId="LiveId" clId="{C9CA53F8-4578-944A-B998-C6036038F96D}" dt="2018-10-06T15:22:01.593" v="181" actId="20577"/>
          <ac:spMkLst>
            <pc:docMk/>
            <pc:sldMk cId="4250672501" sldId="319"/>
            <ac:spMk id="4" creationId="{00000000-0000-0000-0000-000000000000}"/>
          </ac:spMkLst>
        </pc:spChg>
        <pc:spChg chg="mod">
          <ac:chgData name="Richard Tock" userId="73b97d84946728a3" providerId="LiveId" clId="{C9CA53F8-4578-944A-B998-C6036038F96D}" dt="2018-10-06T15:21:57.157" v="179" actId="20577"/>
          <ac:spMkLst>
            <pc:docMk/>
            <pc:sldMk cId="4250672501" sldId="319"/>
            <ac:spMk id="7" creationId="{00000000-0000-0000-0000-000000000000}"/>
          </ac:spMkLst>
        </pc:spChg>
        <pc:graphicFrameChg chg="del">
          <ac:chgData name="Richard Tock" userId="73b97d84946728a3" providerId="LiveId" clId="{C9CA53F8-4578-944A-B998-C6036038F96D}" dt="2018-10-06T15:22:04.665" v="182" actId="478"/>
          <ac:graphicFrameMkLst>
            <pc:docMk/>
            <pc:sldMk cId="4250672501" sldId="319"/>
            <ac:graphicFrameMk id="2" creationId="{00000000-0000-0000-0000-000000000000}"/>
          </ac:graphicFrameMkLst>
        </pc:graphicFrameChg>
        <pc:graphicFrameChg chg="add mod modGraphic">
          <ac:chgData name="Richard Tock" userId="73b97d84946728a3" providerId="LiveId" clId="{C9CA53F8-4578-944A-B998-C6036038F96D}" dt="2018-10-06T15:24:43.956" v="256" actId="207"/>
          <ac:graphicFrameMkLst>
            <pc:docMk/>
            <pc:sldMk cId="4250672501" sldId="319"/>
            <ac:graphicFrameMk id="3" creationId="{A10E92A9-B6D9-774F-9FE6-FC842C01CD7F}"/>
          </ac:graphicFrameMkLst>
        </pc:graphicFrameChg>
      </pc:sldChg>
      <pc:sldChg chg="del">
        <pc:chgData name="Richard Tock" userId="73b97d84946728a3" providerId="LiveId" clId="{C9CA53F8-4578-944A-B998-C6036038F96D}" dt="2018-10-06T15:09:27.316" v="151" actId="2696"/>
        <pc:sldMkLst>
          <pc:docMk/>
          <pc:sldMk cId="1664583007" sldId="320"/>
        </pc:sldMkLst>
      </pc:sldChg>
      <pc:sldChg chg="delSp modSp ord">
        <pc:chgData name="Richard Tock" userId="73b97d84946728a3" providerId="LiveId" clId="{C9CA53F8-4578-944A-B998-C6036038F96D}" dt="2018-10-06T15:25:09.855" v="260" actId="478"/>
        <pc:sldMkLst>
          <pc:docMk/>
          <pc:sldMk cId="1795479356" sldId="321"/>
        </pc:sldMkLst>
        <pc:spChg chg="mod">
          <ac:chgData name="Richard Tock" userId="73b97d84946728a3" providerId="LiveId" clId="{C9CA53F8-4578-944A-B998-C6036038F96D}" dt="2018-10-06T15:25:01.774" v="258"/>
          <ac:spMkLst>
            <pc:docMk/>
            <pc:sldMk cId="1795479356" sldId="321"/>
            <ac:spMk id="4" creationId="{00000000-0000-0000-0000-000000000000}"/>
          </ac:spMkLst>
        </pc:spChg>
        <pc:spChg chg="del">
          <ac:chgData name="Richard Tock" userId="73b97d84946728a3" providerId="LiveId" clId="{C9CA53F8-4578-944A-B998-C6036038F96D}" dt="2018-10-06T15:25:07.112" v="259" actId="478"/>
          <ac:spMkLst>
            <pc:docMk/>
            <pc:sldMk cId="1795479356" sldId="321"/>
            <ac:spMk id="7" creationId="{00000000-0000-0000-0000-000000000000}"/>
          </ac:spMkLst>
        </pc:spChg>
        <pc:graphicFrameChg chg="del">
          <ac:chgData name="Richard Tock" userId="73b97d84946728a3" providerId="LiveId" clId="{C9CA53F8-4578-944A-B998-C6036038F96D}" dt="2018-10-06T15:25:09.855" v="260" actId="478"/>
          <ac:graphicFrameMkLst>
            <pc:docMk/>
            <pc:sldMk cId="1795479356" sldId="321"/>
            <ac:graphicFrameMk id="2" creationId="{00000000-0000-0000-0000-000000000000}"/>
          </ac:graphicFrameMkLst>
        </pc:graphicFrameChg>
      </pc:sldChg>
      <pc:sldChg chg="addSp delSp modSp add">
        <pc:chgData name="Richard Tock" userId="73b97d84946728a3" providerId="LiveId" clId="{C9CA53F8-4578-944A-B998-C6036038F96D}" dt="2018-10-06T15:27:09.499" v="308" actId="1035"/>
        <pc:sldMkLst>
          <pc:docMk/>
          <pc:sldMk cId="1907968612" sldId="334"/>
        </pc:sldMkLst>
        <pc:spChg chg="add mod">
          <ac:chgData name="Richard Tock" userId="73b97d84946728a3" providerId="LiveId" clId="{C9CA53F8-4578-944A-B998-C6036038F96D}" dt="2018-10-06T15:27:09.499" v="308" actId="1035"/>
          <ac:spMkLst>
            <pc:docMk/>
            <pc:sldMk cId="1907968612" sldId="334"/>
            <ac:spMk id="2" creationId="{15992B07-129E-4948-B9C0-F2C3DA170E2A}"/>
          </ac:spMkLst>
        </pc:spChg>
        <pc:spChg chg="mod">
          <ac:chgData name="Richard Tock" userId="73b97d84946728a3" providerId="LiveId" clId="{C9CA53F8-4578-944A-B998-C6036038F96D}" dt="2018-10-06T15:27:01.094" v="305" actId="255"/>
          <ac:spMkLst>
            <pc:docMk/>
            <pc:sldMk cId="1907968612" sldId="334"/>
            <ac:spMk id="7" creationId="{00000000-0000-0000-0000-000000000000}"/>
          </ac:spMkLst>
        </pc:spChg>
        <pc:graphicFrameChg chg="del">
          <ac:chgData name="Richard Tock" userId="73b97d84946728a3" providerId="LiveId" clId="{C9CA53F8-4578-944A-B998-C6036038F96D}" dt="2018-10-06T15:26:16.971" v="291" actId="478"/>
          <ac:graphicFrameMkLst>
            <pc:docMk/>
            <pc:sldMk cId="1907968612" sldId="334"/>
            <ac:graphicFrameMk id="3" creationId="{A10E92A9-B6D9-774F-9FE6-FC842C01CD7F}"/>
          </ac:graphicFrameMkLst>
        </pc:graphicFrameChg>
      </pc:sldChg>
    </pc:docChg>
  </pc:docChgLst>
  <pc:docChgLst>
    <pc:chgData name="Richard Tock" userId="73b97d84946728a3" providerId="LiveId" clId="{75ABA40E-8CD3-48AA-92BB-B4CD5CC1B911}"/>
    <pc:docChg chg="undo custSel addSld delSld modSld sldOrd">
      <pc:chgData name="Richard Tock" userId="73b97d84946728a3" providerId="LiveId" clId="{75ABA40E-8CD3-48AA-92BB-B4CD5CC1B911}" dt="2019-10-15T08:33:20.181" v="2640"/>
      <pc:docMkLst>
        <pc:docMk/>
      </pc:docMkLst>
      <pc:sldChg chg="modSp">
        <pc:chgData name="Richard Tock" userId="73b97d84946728a3" providerId="LiveId" clId="{75ABA40E-8CD3-48AA-92BB-B4CD5CC1B911}" dt="2019-10-11T03:20:25.659" v="697" actId="14100"/>
        <pc:sldMkLst>
          <pc:docMk/>
          <pc:sldMk cId="418148069" sldId="256"/>
        </pc:sldMkLst>
        <pc:spChg chg="mod">
          <ac:chgData name="Richard Tock" userId="73b97d84946728a3" providerId="LiveId" clId="{75ABA40E-8CD3-48AA-92BB-B4CD5CC1B911}" dt="2019-10-11T03:20:25.659" v="697" actId="14100"/>
          <ac:spMkLst>
            <pc:docMk/>
            <pc:sldMk cId="418148069" sldId="256"/>
            <ac:spMk id="9" creationId="{00000000-0000-0000-0000-000000000000}"/>
          </ac:spMkLst>
        </pc:spChg>
        <pc:spChg chg="mod">
          <ac:chgData name="Richard Tock" userId="73b97d84946728a3" providerId="LiveId" clId="{75ABA40E-8CD3-48AA-92BB-B4CD5CC1B911}" dt="2019-10-11T03:20:19.824" v="696" actId="14100"/>
          <ac:spMkLst>
            <pc:docMk/>
            <pc:sldMk cId="418148069" sldId="256"/>
            <ac:spMk id="12" creationId="{00000000-0000-0000-0000-000000000000}"/>
          </ac:spMkLst>
        </pc:spChg>
      </pc:sldChg>
      <pc:sldChg chg="modSp">
        <pc:chgData name="Richard Tock" userId="73b97d84946728a3" providerId="LiveId" clId="{75ABA40E-8CD3-48AA-92BB-B4CD5CC1B911}" dt="2019-10-11T01:59:10.208" v="336" actId="255"/>
        <pc:sldMkLst>
          <pc:docMk/>
          <pc:sldMk cId="3919904820" sldId="257"/>
        </pc:sldMkLst>
        <pc:spChg chg="mod">
          <ac:chgData name="Richard Tock" userId="73b97d84946728a3" providerId="LiveId" clId="{75ABA40E-8CD3-48AA-92BB-B4CD5CC1B911}" dt="2019-10-11T01:57:53.205" v="319" actId="14100"/>
          <ac:spMkLst>
            <pc:docMk/>
            <pc:sldMk cId="3919904820" sldId="257"/>
            <ac:spMk id="116" creationId="{00000000-0000-0000-0000-000000000000}"/>
          </ac:spMkLst>
        </pc:spChg>
        <pc:graphicFrameChg chg="mod modGraphic">
          <ac:chgData name="Richard Tock" userId="73b97d84946728a3" providerId="LiveId" clId="{75ABA40E-8CD3-48AA-92BB-B4CD5CC1B911}" dt="2019-10-11T01:59:10.208" v="336" actId="255"/>
          <ac:graphicFrameMkLst>
            <pc:docMk/>
            <pc:sldMk cId="3919904820" sldId="257"/>
            <ac:graphicFrameMk id="18" creationId="{00000000-0000-0000-0000-000000000000}"/>
          </ac:graphicFrameMkLst>
        </pc:graphicFrameChg>
      </pc:sldChg>
      <pc:sldChg chg="del">
        <pc:chgData name="Richard Tock" userId="73b97d84946728a3" providerId="LiveId" clId="{75ABA40E-8CD3-48AA-92BB-B4CD5CC1B911}" dt="2019-10-15T03:43:35.347" v="1801" actId="2696"/>
        <pc:sldMkLst>
          <pc:docMk/>
          <pc:sldMk cId="1015602082" sldId="259"/>
        </pc:sldMkLst>
      </pc:sldChg>
      <pc:sldChg chg="del">
        <pc:chgData name="Richard Tock" userId="73b97d84946728a3" providerId="LiveId" clId="{75ABA40E-8CD3-48AA-92BB-B4CD5CC1B911}" dt="2019-10-15T03:43:35.481" v="1802" actId="2696"/>
        <pc:sldMkLst>
          <pc:docMk/>
          <pc:sldMk cId="825539264" sldId="290"/>
        </pc:sldMkLst>
      </pc:sldChg>
      <pc:sldChg chg="modSp">
        <pc:chgData name="Richard Tock" userId="73b97d84946728a3" providerId="LiveId" clId="{75ABA40E-8CD3-48AA-92BB-B4CD5CC1B911}" dt="2019-10-15T04:07:53.510" v="1975" actId="20577"/>
        <pc:sldMkLst>
          <pc:docMk/>
          <pc:sldMk cId="4060614549" sldId="291"/>
        </pc:sldMkLst>
        <pc:spChg chg="mod">
          <ac:chgData name="Richard Tock" userId="73b97d84946728a3" providerId="LiveId" clId="{75ABA40E-8CD3-48AA-92BB-B4CD5CC1B911}" dt="2019-10-15T04:07:53.510" v="1975" actId="20577"/>
          <ac:spMkLst>
            <pc:docMk/>
            <pc:sldMk cId="4060614549" sldId="291"/>
            <ac:spMk id="17" creationId="{00000000-0000-0000-0000-000000000000}"/>
          </ac:spMkLst>
        </pc:spChg>
      </pc:sldChg>
      <pc:sldChg chg="addSp modSp">
        <pc:chgData name="Richard Tock" userId="73b97d84946728a3" providerId="LiveId" clId="{75ABA40E-8CD3-48AA-92BB-B4CD5CC1B911}" dt="2019-10-15T04:09:00.277" v="2043" actId="1076"/>
        <pc:sldMkLst>
          <pc:docMk/>
          <pc:sldMk cId="1149206794" sldId="292"/>
        </pc:sldMkLst>
        <pc:spChg chg="add mod">
          <ac:chgData name="Richard Tock" userId="73b97d84946728a3" providerId="LiveId" clId="{75ABA40E-8CD3-48AA-92BB-B4CD5CC1B911}" dt="2019-10-15T04:09:00.277" v="2043" actId="1076"/>
          <ac:spMkLst>
            <pc:docMk/>
            <pc:sldMk cId="1149206794" sldId="292"/>
            <ac:spMk id="2" creationId="{5231C193-C1A3-4036-BBC5-9A6812EF97C5}"/>
          </ac:spMkLst>
        </pc:spChg>
        <pc:spChg chg="mod">
          <ac:chgData name="Richard Tock" userId="73b97d84946728a3" providerId="LiveId" clId="{75ABA40E-8CD3-48AA-92BB-B4CD5CC1B911}" dt="2019-10-15T04:08:24.894" v="1987" actId="20577"/>
          <ac:spMkLst>
            <pc:docMk/>
            <pc:sldMk cId="1149206794" sldId="292"/>
            <ac:spMk id="4" creationId="{00000000-0000-0000-0000-000000000000}"/>
          </ac:spMkLst>
        </pc:spChg>
        <pc:spChg chg="add mod">
          <ac:chgData name="Richard Tock" userId="73b97d84946728a3" providerId="LiveId" clId="{75ABA40E-8CD3-48AA-92BB-B4CD5CC1B911}" dt="2019-10-15T04:08:44.597" v="2031" actId="20577"/>
          <ac:spMkLst>
            <pc:docMk/>
            <pc:sldMk cId="1149206794" sldId="292"/>
            <ac:spMk id="7" creationId="{3A3DFD43-9D55-4765-A4C2-931765E9385A}"/>
          </ac:spMkLst>
        </pc:spChg>
      </pc:sldChg>
      <pc:sldChg chg="addSp delSp modSp">
        <pc:chgData name="Richard Tock" userId="73b97d84946728a3" providerId="LiveId" clId="{75ABA40E-8CD3-48AA-92BB-B4CD5CC1B911}" dt="2019-10-15T04:11:06.754" v="2143" actId="113"/>
        <pc:sldMkLst>
          <pc:docMk/>
          <pc:sldMk cId="1165201042" sldId="293"/>
        </pc:sldMkLst>
        <pc:spChg chg="mod">
          <ac:chgData name="Richard Tock" userId="73b97d84946728a3" providerId="LiveId" clId="{75ABA40E-8CD3-48AA-92BB-B4CD5CC1B911}" dt="2019-10-15T04:08:27.816" v="1988"/>
          <ac:spMkLst>
            <pc:docMk/>
            <pc:sldMk cId="1165201042" sldId="293"/>
            <ac:spMk id="4" creationId="{00000000-0000-0000-0000-000000000000}"/>
          </ac:spMkLst>
        </pc:spChg>
        <pc:spChg chg="del">
          <ac:chgData name="Richard Tock" userId="73b97d84946728a3" providerId="LiveId" clId="{75ABA40E-8CD3-48AA-92BB-B4CD5CC1B911}" dt="2019-10-15T04:09:17.835" v="2045" actId="478"/>
          <ac:spMkLst>
            <pc:docMk/>
            <pc:sldMk cId="1165201042" sldId="293"/>
            <ac:spMk id="7" creationId="{00000000-0000-0000-0000-000000000000}"/>
          </ac:spMkLst>
        </pc:spChg>
        <pc:spChg chg="add mod">
          <ac:chgData name="Richard Tock" userId="73b97d84946728a3" providerId="LiveId" clId="{75ABA40E-8CD3-48AA-92BB-B4CD5CC1B911}" dt="2019-10-15T04:11:06.754" v="2143" actId="113"/>
          <ac:spMkLst>
            <pc:docMk/>
            <pc:sldMk cId="1165201042" sldId="293"/>
            <ac:spMk id="8" creationId="{2425B17D-F12C-4F09-8C5B-AAA22596B9D9}"/>
          </ac:spMkLst>
        </pc:spChg>
        <pc:spChg chg="add mod">
          <ac:chgData name="Richard Tock" userId="73b97d84946728a3" providerId="LiveId" clId="{75ABA40E-8CD3-48AA-92BB-B4CD5CC1B911}" dt="2019-10-15T04:09:37.059" v="2091" actId="20577"/>
          <ac:spMkLst>
            <pc:docMk/>
            <pc:sldMk cId="1165201042" sldId="293"/>
            <ac:spMk id="11" creationId="{73355774-5212-4865-9DAC-07958A6274ED}"/>
          </ac:spMkLst>
        </pc:spChg>
        <pc:spChg chg="add mod">
          <ac:chgData name="Richard Tock" userId="73b97d84946728a3" providerId="LiveId" clId="{75ABA40E-8CD3-48AA-92BB-B4CD5CC1B911}" dt="2019-10-15T04:09:52.026" v="2103" actId="20577"/>
          <ac:spMkLst>
            <pc:docMk/>
            <pc:sldMk cId="1165201042" sldId="293"/>
            <ac:spMk id="12" creationId="{A19913E7-1539-48E2-927C-7FDB73FDD91A}"/>
          </ac:spMkLst>
        </pc:spChg>
        <pc:spChg chg="add mod">
          <ac:chgData name="Richard Tock" userId="73b97d84946728a3" providerId="LiveId" clId="{75ABA40E-8CD3-48AA-92BB-B4CD5CC1B911}" dt="2019-10-15T04:10:27.483" v="2120" actId="20577"/>
          <ac:spMkLst>
            <pc:docMk/>
            <pc:sldMk cId="1165201042" sldId="293"/>
            <ac:spMk id="13" creationId="{A1292AE0-5F80-438F-A8C2-4B3A5FC877D8}"/>
          </ac:spMkLst>
        </pc:spChg>
        <pc:spChg chg="add mod">
          <ac:chgData name="Richard Tock" userId="73b97d84946728a3" providerId="LiveId" clId="{75ABA40E-8CD3-48AA-92BB-B4CD5CC1B911}" dt="2019-10-15T04:10:39.605" v="2124" actId="20577"/>
          <ac:spMkLst>
            <pc:docMk/>
            <pc:sldMk cId="1165201042" sldId="293"/>
            <ac:spMk id="14" creationId="{D410943A-FE9D-4428-B355-507835FA6497}"/>
          </ac:spMkLst>
        </pc:spChg>
        <pc:spChg chg="add mod">
          <ac:chgData name="Richard Tock" userId="73b97d84946728a3" providerId="LiveId" clId="{75ABA40E-8CD3-48AA-92BB-B4CD5CC1B911}" dt="2019-10-15T04:10:55.785" v="2128" actId="20577"/>
          <ac:spMkLst>
            <pc:docMk/>
            <pc:sldMk cId="1165201042" sldId="293"/>
            <ac:spMk id="15" creationId="{17C7DE8A-F932-4ED1-B4E1-3FAE56C8BECA}"/>
          </ac:spMkLst>
        </pc:spChg>
      </pc:sldChg>
      <pc:sldChg chg="addSp delSp modSp">
        <pc:chgData name="Richard Tock" userId="73b97d84946728a3" providerId="LiveId" clId="{75ABA40E-8CD3-48AA-92BB-B4CD5CC1B911}" dt="2019-10-15T04:11:55.665" v="2215" actId="20577"/>
        <pc:sldMkLst>
          <pc:docMk/>
          <pc:sldMk cId="2202695489" sldId="294"/>
        </pc:sldMkLst>
        <pc:spChg chg="add mod">
          <ac:chgData name="Richard Tock" userId="73b97d84946728a3" providerId="LiveId" clId="{75ABA40E-8CD3-48AA-92BB-B4CD5CC1B911}" dt="2019-10-15T04:11:30.530" v="2161" actId="20577"/>
          <ac:spMkLst>
            <pc:docMk/>
            <pc:sldMk cId="2202695489" sldId="294"/>
            <ac:spMk id="10" creationId="{D133A064-B6CC-41E4-BC25-16A53E621D0C}"/>
          </ac:spMkLst>
        </pc:spChg>
        <pc:spChg chg="add">
          <ac:chgData name="Richard Tock" userId="73b97d84946728a3" providerId="LiveId" clId="{75ABA40E-8CD3-48AA-92BB-B4CD5CC1B911}" dt="2019-10-15T04:11:26.991" v="2153"/>
          <ac:spMkLst>
            <pc:docMk/>
            <pc:sldMk cId="2202695489" sldId="294"/>
            <ac:spMk id="11" creationId="{EF367F6A-4346-4769-BD77-AD5BF29414DD}"/>
          </ac:spMkLst>
        </pc:spChg>
        <pc:spChg chg="del">
          <ac:chgData name="Richard Tock" userId="73b97d84946728a3" providerId="LiveId" clId="{75ABA40E-8CD3-48AA-92BB-B4CD5CC1B911}" dt="2019-10-15T04:11:26.771" v="2152" actId="478"/>
          <ac:spMkLst>
            <pc:docMk/>
            <pc:sldMk cId="2202695489" sldId="294"/>
            <ac:spMk id="13" creationId="{00000000-0000-0000-0000-000000000000}"/>
          </ac:spMkLst>
        </pc:spChg>
        <pc:spChg chg="add mod">
          <ac:chgData name="Richard Tock" userId="73b97d84946728a3" providerId="LiveId" clId="{75ABA40E-8CD3-48AA-92BB-B4CD5CC1B911}" dt="2019-10-15T04:11:55.665" v="2215" actId="20577"/>
          <ac:spMkLst>
            <pc:docMk/>
            <pc:sldMk cId="2202695489" sldId="294"/>
            <ac:spMk id="14" creationId="{6A27D1F2-3D42-4210-BA03-26A2308ABD53}"/>
          </ac:spMkLst>
        </pc:spChg>
        <pc:picChg chg="del">
          <ac:chgData name="Richard Tock" userId="73b97d84946728a3" providerId="LiveId" clId="{75ABA40E-8CD3-48AA-92BB-B4CD5CC1B911}" dt="2019-10-15T04:11:24.337" v="2151" actId="478"/>
          <ac:picMkLst>
            <pc:docMk/>
            <pc:sldMk cId="2202695489" sldId="294"/>
            <ac:picMk id="3078" creationId="{00000000-0000-0000-0000-000000000000}"/>
          </ac:picMkLst>
        </pc:picChg>
      </pc:sldChg>
      <pc:sldChg chg="addSp delSp modSp">
        <pc:chgData name="Richard Tock" userId="73b97d84946728a3" providerId="LiveId" clId="{75ABA40E-8CD3-48AA-92BB-B4CD5CC1B911}" dt="2019-10-15T04:12:42.418" v="2230" actId="20577"/>
        <pc:sldMkLst>
          <pc:docMk/>
          <pc:sldMk cId="1107836450" sldId="295"/>
        </pc:sldMkLst>
        <pc:spChg chg="del">
          <ac:chgData name="Richard Tock" userId="73b97d84946728a3" providerId="LiveId" clId="{75ABA40E-8CD3-48AA-92BB-B4CD5CC1B911}" dt="2019-10-15T04:12:38.246" v="2227" actId="478"/>
          <ac:spMkLst>
            <pc:docMk/>
            <pc:sldMk cId="1107836450" sldId="295"/>
            <ac:spMk id="7" creationId="{00000000-0000-0000-0000-000000000000}"/>
          </ac:spMkLst>
        </pc:spChg>
        <pc:spChg chg="add">
          <ac:chgData name="Richard Tock" userId="73b97d84946728a3" providerId="LiveId" clId="{75ABA40E-8CD3-48AA-92BB-B4CD5CC1B911}" dt="2019-10-15T04:12:38.447" v="2228"/>
          <ac:spMkLst>
            <pc:docMk/>
            <pc:sldMk cId="1107836450" sldId="295"/>
            <ac:spMk id="8" creationId="{D066D194-8679-413A-8CD6-357E5A29DA51}"/>
          </ac:spMkLst>
        </pc:spChg>
        <pc:spChg chg="add">
          <ac:chgData name="Richard Tock" userId="73b97d84946728a3" providerId="LiveId" clId="{75ABA40E-8CD3-48AA-92BB-B4CD5CC1B911}" dt="2019-10-15T04:12:38.447" v="2228"/>
          <ac:spMkLst>
            <pc:docMk/>
            <pc:sldMk cId="1107836450" sldId="295"/>
            <ac:spMk id="10" creationId="{A79CD1D8-42C0-4FFB-8583-2678A3344A13}"/>
          </ac:spMkLst>
        </pc:spChg>
        <pc:spChg chg="add mod">
          <ac:chgData name="Richard Tock" userId="73b97d84946728a3" providerId="LiveId" clId="{75ABA40E-8CD3-48AA-92BB-B4CD5CC1B911}" dt="2019-10-15T04:12:42.418" v="2230" actId="20577"/>
          <ac:spMkLst>
            <pc:docMk/>
            <pc:sldMk cId="1107836450" sldId="295"/>
            <ac:spMk id="11" creationId="{66D30D5D-27E1-4C61-900E-911E981F5AA3}"/>
          </ac:spMkLst>
        </pc:spChg>
        <pc:picChg chg="del">
          <ac:chgData name="Richard Tock" userId="73b97d84946728a3" providerId="LiveId" clId="{75ABA40E-8CD3-48AA-92BB-B4CD5CC1B911}" dt="2019-10-15T04:12:38.246" v="2227" actId="478"/>
          <ac:picMkLst>
            <pc:docMk/>
            <pc:sldMk cId="1107836450" sldId="295"/>
            <ac:picMk id="7170" creationId="{00000000-0000-0000-0000-000000000000}"/>
          </ac:picMkLst>
        </pc:picChg>
      </pc:sldChg>
      <pc:sldChg chg="addSp delSp modSp modAnim">
        <pc:chgData name="Richard Tock" userId="73b97d84946728a3" providerId="LiveId" clId="{75ABA40E-8CD3-48AA-92BB-B4CD5CC1B911}" dt="2019-10-15T04:15:57.122" v="2591" actId="20577"/>
        <pc:sldMkLst>
          <pc:docMk/>
          <pc:sldMk cId="164964671" sldId="296"/>
        </pc:sldMkLst>
        <pc:spChg chg="add mod">
          <ac:chgData name="Richard Tock" userId="73b97d84946728a3" providerId="LiveId" clId="{75ABA40E-8CD3-48AA-92BB-B4CD5CC1B911}" dt="2019-10-15T04:14:28.326" v="2307" actId="20577"/>
          <ac:spMkLst>
            <pc:docMk/>
            <pc:sldMk cId="164964671" sldId="296"/>
            <ac:spMk id="7" creationId="{87E4B18F-6911-47FF-AAC4-0170C28C10F1}"/>
          </ac:spMkLst>
        </pc:spChg>
        <pc:spChg chg="add del">
          <ac:chgData name="Richard Tock" userId="73b97d84946728a3" providerId="LiveId" clId="{75ABA40E-8CD3-48AA-92BB-B4CD5CC1B911}" dt="2019-10-15T04:14:32.305" v="2308" actId="478"/>
          <ac:spMkLst>
            <pc:docMk/>
            <pc:sldMk cId="164964671" sldId="296"/>
            <ac:spMk id="8" creationId="{425AAB67-27CA-4950-9B8A-315EFAEDFF67}"/>
          </ac:spMkLst>
        </pc:spChg>
        <pc:spChg chg="add mod">
          <ac:chgData name="Richard Tock" userId="73b97d84946728a3" providerId="LiveId" clId="{75ABA40E-8CD3-48AA-92BB-B4CD5CC1B911}" dt="2019-10-15T04:14:49.194" v="2345" actId="20577"/>
          <ac:spMkLst>
            <pc:docMk/>
            <pc:sldMk cId="164964671" sldId="296"/>
            <ac:spMk id="10" creationId="{149056D7-53B5-45A6-91F2-00741B998F89}"/>
          </ac:spMkLst>
        </pc:spChg>
        <pc:spChg chg="add mod">
          <ac:chgData name="Richard Tock" userId="73b97d84946728a3" providerId="LiveId" clId="{75ABA40E-8CD3-48AA-92BB-B4CD5CC1B911}" dt="2019-10-15T04:15:44.645" v="2558" actId="20577"/>
          <ac:spMkLst>
            <pc:docMk/>
            <pc:sldMk cId="164964671" sldId="296"/>
            <ac:spMk id="11" creationId="{8651BAA4-0A77-4CF2-9BB0-6B7E8AD51361}"/>
          </ac:spMkLst>
        </pc:spChg>
        <pc:spChg chg="del">
          <ac:chgData name="Richard Tock" userId="73b97d84946728a3" providerId="LiveId" clId="{75ABA40E-8CD3-48AA-92BB-B4CD5CC1B911}" dt="2019-10-15T04:13:30.643" v="2236" actId="478"/>
          <ac:spMkLst>
            <pc:docMk/>
            <pc:sldMk cId="164964671" sldId="296"/>
            <ac:spMk id="13" creationId="{00000000-0000-0000-0000-000000000000}"/>
          </ac:spMkLst>
        </pc:spChg>
        <pc:spChg chg="add mod">
          <ac:chgData name="Richard Tock" userId="73b97d84946728a3" providerId="LiveId" clId="{75ABA40E-8CD3-48AA-92BB-B4CD5CC1B911}" dt="2019-10-15T04:15:57.122" v="2591" actId="20577"/>
          <ac:spMkLst>
            <pc:docMk/>
            <pc:sldMk cId="164964671" sldId="296"/>
            <ac:spMk id="14" creationId="{59B149F6-315E-422D-A001-E760816D926E}"/>
          </ac:spMkLst>
        </pc:spChg>
      </pc:sldChg>
      <pc:sldChg chg="delSp modSp modAnim">
        <pc:chgData name="Richard Tock" userId="73b97d84946728a3" providerId="LiveId" clId="{75ABA40E-8CD3-48AA-92BB-B4CD5CC1B911}" dt="2019-10-15T04:16:34.683" v="2601" actId="2711"/>
        <pc:sldMkLst>
          <pc:docMk/>
          <pc:sldMk cId="847463193" sldId="297"/>
        </pc:sldMkLst>
        <pc:spChg chg="mod">
          <ac:chgData name="Richard Tock" userId="73b97d84946728a3" providerId="LiveId" clId="{75ABA40E-8CD3-48AA-92BB-B4CD5CC1B911}" dt="2019-10-15T04:16:34.683" v="2601" actId="2711"/>
          <ac:spMkLst>
            <pc:docMk/>
            <pc:sldMk cId="847463193" sldId="297"/>
            <ac:spMk id="17" creationId="{00000000-0000-0000-0000-000000000000}"/>
          </ac:spMkLst>
        </pc:spChg>
        <pc:picChg chg="del">
          <ac:chgData name="Richard Tock" userId="73b97d84946728a3" providerId="LiveId" clId="{75ABA40E-8CD3-48AA-92BB-B4CD5CC1B911}" dt="2019-10-15T04:12:25.999" v="2226" actId="478"/>
          <ac:picMkLst>
            <pc:docMk/>
            <pc:sldMk cId="847463193" sldId="297"/>
            <ac:picMk id="6146" creationId="{00000000-0000-0000-0000-000000000000}"/>
          </ac:picMkLst>
        </pc:picChg>
      </pc:sldChg>
      <pc:sldChg chg="del">
        <pc:chgData name="Richard Tock" userId="73b97d84946728a3" providerId="LiveId" clId="{75ABA40E-8CD3-48AA-92BB-B4CD5CC1B911}" dt="2019-10-15T03:43:36.095" v="1811" actId="2696"/>
        <pc:sldMkLst>
          <pc:docMk/>
          <pc:sldMk cId="791148808" sldId="298"/>
        </pc:sldMkLst>
      </pc:sldChg>
      <pc:sldChg chg="del">
        <pc:chgData name="Richard Tock" userId="73b97d84946728a3" providerId="LiveId" clId="{75ABA40E-8CD3-48AA-92BB-B4CD5CC1B911}" dt="2019-10-15T03:43:36.127" v="1812" actId="2696"/>
        <pc:sldMkLst>
          <pc:docMk/>
          <pc:sldMk cId="3830831833" sldId="299"/>
        </pc:sldMkLst>
      </pc:sldChg>
      <pc:sldChg chg="del">
        <pc:chgData name="Richard Tock" userId="73b97d84946728a3" providerId="LiveId" clId="{75ABA40E-8CD3-48AA-92BB-B4CD5CC1B911}" dt="2019-10-15T03:43:36.089" v="1810" actId="2696"/>
        <pc:sldMkLst>
          <pc:docMk/>
          <pc:sldMk cId="2488272400" sldId="318"/>
        </pc:sldMkLst>
      </pc:sldChg>
      <pc:sldChg chg="delSp del">
        <pc:chgData name="Richard Tock" userId="73b97d84946728a3" providerId="LiveId" clId="{75ABA40E-8CD3-48AA-92BB-B4CD5CC1B911}" dt="2019-10-11T03:33:15.698" v="814" actId="2696"/>
        <pc:sldMkLst>
          <pc:docMk/>
          <pc:sldMk cId="4250672501" sldId="319"/>
        </pc:sldMkLst>
        <pc:graphicFrameChg chg="del">
          <ac:chgData name="Richard Tock" userId="73b97d84946728a3" providerId="LiveId" clId="{75ABA40E-8CD3-48AA-92BB-B4CD5CC1B911}" dt="2019-10-11T03:33:13.007" v="813" actId="478"/>
          <ac:graphicFrameMkLst>
            <pc:docMk/>
            <pc:sldMk cId="4250672501" sldId="319"/>
            <ac:graphicFrameMk id="3" creationId="{A10E92A9-B6D9-774F-9FE6-FC842C01CD7F}"/>
          </ac:graphicFrameMkLst>
        </pc:graphicFrameChg>
      </pc:sldChg>
      <pc:sldChg chg="addSp delSp modSp modAnim">
        <pc:chgData name="Richard Tock" userId="73b97d84946728a3" providerId="LiveId" clId="{75ABA40E-8CD3-48AA-92BB-B4CD5CC1B911}" dt="2019-10-15T04:17:52.160" v="2639" actId="1076"/>
        <pc:sldMkLst>
          <pc:docMk/>
          <pc:sldMk cId="1795479356" sldId="321"/>
        </pc:sldMkLst>
        <pc:spChg chg="add mod">
          <ac:chgData name="Richard Tock" userId="73b97d84946728a3" providerId="LiveId" clId="{75ABA40E-8CD3-48AA-92BB-B4CD5CC1B911}" dt="2019-10-11T01:22:43.694" v="33" actId="403"/>
          <ac:spMkLst>
            <pc:docMk/>
            <pc:sldMk cId="1795479356" sldId="321"/>
            <ac:spMk id="2" creationId="{7CD8214F-7AF1-4895-906C-F41ECEF02849}"/>
          </ac:spMkLst>
        </pc:spChg>
        <pc:spChg chg="add del mod">
          <ac:chgData name="Richard Tock" userId="73b97d84946728a3" providerId="LiveId" clId="{75ABA40E-8CD3-48AA-92BB-B4CD5CC1B911}" dt="2019-10-11T01:45:50.198" v="206" actId="478"/>
          <ac:spMkLst>
            <pc:docMk/>
            <pc:sldMk cId="1795479356" sldId="321"/>
            <ac:spMk id="7" creationId="{C1873B16-2C31-4993-994A-52960A7DD5B8}"/>
          </ac:spMkLst>
        </pc:spChg>
        <pc:spChg chg="add mod">
          <ac:chgData name="Richard Tock" userId="73b97d84946728a3" providerId="LiveId" clId="{75ABA40E-8CD3-48AA-92BB-B4CD5CC1B911}" dt="2019-10-11T01:54:08.413" v="297" actId="14100"/>
          <ac:spMkLst>
            <pc:docMk/>
            <pc:sldMk cId="1795479356" sldId="321"/>
            <ac:spMk id="8" creationId="{FD086277-95B7-4FDF-9780-8F95769CC043}"/>
          </ac:spMkLst>
        </pc:spChg>
        <pc:spChg chg="add mod">
          <ac:chgData name="Richard Tock" userId="73b97d84946728a3" providerId="LiveId" clId="{75ABA40E-8CD3-48AA-92BB-B4CD5CC1B911}" dt="2019-10-11T01:53:15.374" v="266" actId="1037"/>
          <ac:spMkLst>
            <pc:docMk/>
            <pc:sldMk cId="1795479356" sldId="321"/>
            <ac:spMk id="11" creationId="{C7E94AFC-84DB-4E70-9C0D-945B0B0C69F3}"/>
          </ac:spMkLst>
        </pc:spChg>
        <pc:spChg chg="add mod">
          <ac:chgData name="Richard Tock" userId="73b97d84946728a3" providerId="LiveId" clId="{75ABA40E-8CD3-48AA-92BB-B4CD5CC1B911}" dt="2019-10-11T01:53:15.374" v="266" actId="1037"/>
          <ac:spMkLst>
            <pc:docMk/>
            <pc:sldMk cId="1795479356" sldId="321"/>
            <ac:spMk id="12" creationId="{351C0A50-BB8F-418E-8003-B1EF6E7FF3C2}"/>
          </ac:spMkLst>
        </pc:spChg>
        <pc:spChg chg="add mod">
          <ac:chgData name="Richard Tock" userId="73b97d84946728a3" providerId="LiveId" clId="{75ABA40E-8CD3-48AA-92BB-B4CD5CC1B911}" dt="2019-10-11T01:53:15.374" v="266" actId="1037"/>
          <ac:spMkLst>
            <pc:docMk/>
            <pc:sldMk cId="1795479356" sldId="321"/>
            <ac:spMk id="13" creationId="{8253606A-A97D-40C3-8979-8EA720F0FEE0}"/>
          </ac:spMkLst>
        </pc:spChg>
        <pc:spChg chg="add mod">
          <ac:chgData name="Richard Tock" userId="73b97d84946728a3" providerId="LiveId" clId="{75ABA40E-8CD3-48AA-92BB-B4CD5CC1B911}" dt="2019-10-11T01:53:15.374" v="266" actId="1037"/>
          <ac:spMkLst>
            <pc:docMk/>
            <pc:sldMk cId="1795479356" sldId="321"/>
            <ac:spMk id="14" creationId="{901F87DC-5384-4C9D-AC7B-D52A893DB3FF}"/>
          </ac:spMkLst>
        </pc:spChg>
        <pc:spChg chg="add mod">
          <ac:chgData name="Richard Tock" userId="73b97d84946728a3" providerId="LiveId" clId="{75ABA40E-8CD3-48AA-92BB-B4CD5CC1B911}" dt="2019-10-11T01:53:15.374" v="266" actId="1037"/>
          <ac:spMkLst>
            <pc:docMk/>
            <pc:sldMk cId="1795479356" sldId="321"/>
            <ac:spMk id="15" creationId="{380E96E4-0C6E-4CD7-A7ED-D67A6D7B85A2}"/>
          </ac:spMkLst>
        </pc:spChg>
        <pc:spChg chg="add mod">
          <ac:chgData name="Richard Tock" userId="73b97d84946728a3" providerId="LiveId" clId="{75ABA40E-8CD3-48AA-92BB-B4CD5CC1B911}" dt="2019-10-11T01:53:15.374" v="266" actId="1037"/>
          <ac:spMkLst>
            <pc:docMk/>
            <pc:sldMk cId="1795479356" sldId="321"/>
            <ac:spMk id="16" creationId="{78B507F7-1D74-4826-895D-35D9F722DEBE}"/>
          </ac:spMkLst>
        </pc:spChg>
        <pc:spChg chg="add mod">
          <ac:chgData name="Richard Tock" userId="73b97d84946728a3" providerId="LiveId" clId="{75ABA40E-8CD3-48AA-92BB-B4CD5CC1B911}" dt="2019-10-11T01:53:15.374" v="266" actId="1037"/>
          <ac:spMkLst>
            <pc:docMk/>
            <pc:sldMk cId="1795479356" sldId="321"/>
            <ac:spMk id="17" creationId="{424DDCDD-1099-408C-B9AE-11976751FC24}"/>
          </ac:spMkLst>
        </pc:spChg>
        <pc:graphicFrameChg chg="add mod modGraphic">
          <ac:chgData name="Richard Tock" userId="73b97d84946728a3" providerId="LiveId" clId="{75ABA40E-8CD3-48AA-92BB-B4CD5CC1B911}" dt="2019-10-11T03:19:27.890" v="691" actId="20577"/>
          <ac:graphicFrameMkLst>
            <pc:docMk/>
            <pc:sldMk cId="1795479356" sldId="321"/>
            <ac:graphicFrameMk id="3" creationId="{5A7D0010-D11C-44A2-B57F-1A58736BDF06}"/>
          </ac:graphicFrameMkLst>
        </pc:graphicFrameChg>
        <pc:picChg chg="add mod">
          <ac:chgData name="Richard Tock" userId="73b97d84946728a3" providerId="LiveId" clId="{75ABA40E-8CD3-48AA-92BB-B4CD5CC1B911}" dt="2019-10-15T04:17:52.160" v="2639" actId="1076"/>
          <ac:picMkLst>
            <pc:docMk/>
            <pc:sldMk cId="1795479356" sldId="321"/>
            <ac:picMk id="19" creationId="{8E665D7A-B3C7-4FCE-A32B-89CE9A5EE895}"/>
          </ac:picMkLst>
        </pc:picChg>
        <pc:picChg chg="add del mod">
          <ac:chgData name="Richard Tock" userId="73b97d84946728a3" providerId="LiveId" clId="{75ABA40E-8CD3-48AA-92BB-B4CD5CC1B911}" dt="2019-10-11T01:45:22.001" v="203" actId="478"/>
          <ac:picMkLst>
            <pc:docMk/>
            <pc:sldMk cId="1795479356" sldId="321"/>
            <ac:picMk id="1026" creationId="{4F64F21C-A2D0-4E3E-93F5-5D97992D0F25}"/>
          </ac:picMkLst>
        </pc:picChg>
        <pc:picChg chg="add del">
          <ac:chgData name="Richard Tock" userId="73b97d84946728a3" providerId="LiveId" clId="{75ABA40E-8CD3-48AA-92BB-B4CD5CC1B911}" dt="2019-10-11T01:46:15.678" v="208" actId="478"/>
          <ac:picMkLst>
            <pc:docMk/>
            <pc:sldMk cId="1795479356" sldId="321"/>
            <ac:picMk id="1028" creationId="{BB4F92A7-C1D0-4D80-8EC2-AC4B4244AF7C}"/>
          </ac:picMkLst>
        </pc:picChg>
        <pc:picChg chg="add del mod">
          <ac:chgData name="Richard Tock" userId="73b97d84946728a3" providerId="LiveId" clId="{75ABA40E-8CD3-48AA-92BB-B4CD5CC1B911}" dt="2019-10-11T03:31:40.734" v="781" actId="478"/>
          <ac:picMkLst>
            <pc:docMk/>
            <pc:sldMk cId="1795479356" sldId="321"/>
            <ac:picMk id="1030" creationId="{C24077C0-CCD0-43D9-A743-19C0291FBFC1}"/>
          </ac:picMkLst>
        </pc:picChg>
      </pc:sldChg>
      <pc:sldChg chg="del">
        <pc:chgData name="Richard Tock" userId="73b97d84946728a3" providerId="LiveId" clId="{75ABA40E-8CD3-48AA-92BB-B4CD5CC1B911}" dt="2019-10-15T03:43:34.892" v="1799" actId="2696"/>
        <pc:sldMkLst>
          <pc:docMk/>
          <pc:sldMk cId="2745204968" sldId="326"/>
        </pc:sldMkLst>
      </pc:sldChg>
      <pc:sldChg chg="del">
        <pc:chgData name="Richard Tock" userId="73b97d84946728a3" providerId="LiveId" clId="{75ABA40E-8CD3-48AA-92BB-B4CD5CC1B911}" dt="2019-10-15T03:43:35.564" v="1804" actId="2696"/>
        <pc:sldMkLst>
          <pc:docMk/>
          <pc:sldMk cId="840939132" sldId="327"/>
        </pc:sldMkLst>
      </pc:sldChg>
      <pc:sldChg chg="del">
        <pc:chgData name="Richard Tock" userId="73b97d84946728a3" providerId="LiveId" clId="{75ABA40E-8CD3-48AA-92BB-B4CD5CC1B911}" dt="2019-10-15T03:43:35.651" v="1806" actId="2696"/>
        <pc:sldMkLst>
          <pc:docMk/>
          <pc:sldMk cId="3080336272" sldId="328"/>
        </pc:sldMkLst>
      </pc:sldChg>
      <pc:sldChg chg="del">
        <pc:chgData name="Richard Tock" userId="73b97d84946728a3" providerId="LiveId" clId="{75ABA40E-8CD3-48AA-92BB-B4CD5CC1B911}" dt="2019-10-15T03:43:35.611" v="1805" actId="2696"/>
        <pc:sldMkLst>
          <pc:docMk/>
          <pc:sldMk cId="1991199322" sldId="329"/>
        </pc:sldMkLst>
      </pc:sldChg>
      <pc:sldChg chg="del">
        <pc:chgData name="Richard Tock" userId="73b97d84946728a3" providerId="LiveId" clId="{75ABA40E-8CD3-48AA-92BB-B4CD5CC1B911}" dt="2019-10-15T03:43:35.697" v="1807" actId="2696"/>
        <pc:sldMkLst>
          <pc:docMk/>
          <pc:sldMk cId="3211688987" sldId="330"/>
        </pc:sldMkLst>
      </pc:sldChg>
      <pc:sldChg chg="del">
        <pc:chgData name="Richard Tock" userId="73b97d84946728a3" providerId="LiveId" clId="{75ABA40E-8CD3-48AA-92BB-B4CD5CC1B911}" dt="2019-10-15T03:43:35.756" v="1808" actId="2696"/>
        <pc:sldMkLst>
          <pc:docMk/>
          <pc:sldMk cId="2285790244" sldId="331"/>
        </pc:sldMkLst>
      </pc:sldChg>
      <pc:sldChg chg="del">
        <pc:chgData name="Richard Tock" userId="73b97d84946728a3" providerId="LiveId" clId="{75ABA40E-8CD3-48AA-92BB-B4CD5CC1B911}" dt="2019-10-15T03:43:35.947" v="1809" actId="2696"/>
        <pc:sldMkLst>
          <pc:docMk/>
          <pc:sldMk cId="3730770526" sldId="332"/>
        </pc:sldMkLst>
      </pc:sldChg>
      <pc:sldChg chg="del">
        <pc:chgData name="Richard Tock" userId="73b97d84946728a3" providerId="LiveId" clId="{75ABA40E-8CD3-48AA-92BB-B4CD5CC1B911}" dt="2019-10-15T03:43:35.507" v="1803" actId="2696"/>
        <pc:sldMkLst>
          <pc:docMk/>
          <pc:sldMk cId="882112862" sldId="333"/>
        </pc:sldMkLst>
      </pc:sldChg>
      <pc:sldChg chg="modSp">
        <pc:chgData name="Richard Tock" userId="73b97d84946728a3" providerId="LiveId" clId="{75ABA40E-8CD3-48AA-92BB-B4CD5CC1B911}" dt="2019-10-15T04:17:43.113" v="2637" actId="122"/>
        <pc:sldMkLst>
          <pc:docMk/>
          <pc:sldMk cId="1907968612" sldId="334"/>
        </pc:sldMkLst>
        <pc:spChg chg="mod">
          <ac:chgData name="Richard Tock" userId="73b97d84946728a3" providerId="LiveId" clId="{75ABA40E-8CD3-48AA-92BB-B4CD5CC1B911}" dt="2019-10-15T04:17:43.113" v="2637" actId="122"/>
          <ac:spMkLst>
            <pc:docMk/>
            <pc:sldMk cId="1907968612" sldId="334"/>
            <ac:spMk id="7" creationId="{00000000-0000-0000-0000-000000000000}"/>
          </ac:spMkLst>
        </pc:spChg>
        <pc:picChg chg="mod">
          <ac:chgData name="Richard Tock" userId="73b97d84946728a3" providerId="LiveId" clId="{75ABA40E-8CD3-48AA-92BB-B4CD5CC1B911}" dt="2019-10-15T04:17:08.830" v="2605" actId="1076"/>
          <ac:picMkLst>
            <pc:docMk/>
            <pc:sldMk cId="1907968612" sldId="334"/>
            <ac:picMk id="10" creationId="{205D9BA1-BFF3-A24C-AC5A-2BE80B0DB9F0}"/>
          </ac:picMkLst>
        </pc:picChg>
        <pc:picChg chg="mod">
          <ac:chgData name="Richard Tock" userId="73b97d84946728a3" providerId="LiveId" clId="{75ABA40E-8CD3-48AA-92BB-B4CD5CC1B911}" dt="2019-10-11T03:34:03.441" v="816" actId="1076"/>
          <ac:picMkLst>
            <pc:docMk/>
            <pc:sldMk cId="1907968612" sldId="334"/>
            <ac:picMk id="11" creationId="{CC19AB16-D86A-FE4C-9AF6-638027EA7C80}"/>
          </ac:picMkLst>
        </pc:picChg>
        <pc:picChg chg="mod">
          <ac:chgData name="Richard Tock" userId="73b97d84946728a3" providerId="LiveId" clId="{75ABA40E-8CD3-48AA-92BB-B4CD5CC1B911}" dt="2019-10-15T04:17:04.244" v="2603" actId="1076"/>
          <ac:picMkLst>
            <pc:docMk/>
            <pc:sldMk cId="1907968612" sldId="334"/>
            <ac:picMk id="12" creationId="{146C9456-E3D4-9C4B-8611-3D94B3E2E15A}"/>
          </ac:picMkLst>
        </pc:picChg>
      </pc:sldChg>
      <pc:sldChg chg="del">
        <pc:chgData name="Richard Tock" userId="73b97d84946728a3" providerId="LiveId" clId="{75ABA40E-8CD3-48AA-92BB-B4CD5CC1B911}" dt="2019-10-15T03:43:34.876" v="1798" actId="2696"/>
        <pc:sldMkLst>
          <pc:docMk/>
          <pc:sldMk cId="418148069" sldId="335"/>
        </pc:sldMkLst>
      </pc:sldChg>
      <pc:sldChg chg="del">
        <pc:chgData name="Richard Tock" userId="73b97d84946728a3" providerId="LiveId" clId="{75ABA40E-8CD3-48AA-92BB-B4CD5CC1B911}" dt="2019-10-15T03:43:35.056" v="1800" actId="2696"/>
        <pc:sldMkLst>
          <pc:docMk/>
          <pc:sldMk cId="2745204968" sldId="336"/>
        </pc:sldMkLst>
      </pc:sldChg>
      <pc:sldChg chg="addSp delSp modSp add ord delAnim modAnim modNotesTx">
        <pc:chgData name="Richard Tock" userId="73b97d84946728a3" providerId="LiveId" clId="{75ABA40E-8CD3-48AA-92BB-B4CD5CC1B911}" dt="2019-10-11T03:51:05.433" v="943" actId="20577"/>
        <pc:sldMkLst>
          <pc:docMk/>
          <pc:sldMk cId="2444631476" sldId="337"/>
        </pc:sldMkLst>
        <pc:spChg chg="add mod">
          <ac:chgData name="Richard Tock" userId="73b97d84946728a3" providerId="LiveId" clId="{75ABA40E-8CD3-48AA-92BB-B4CD5CC1B911}" dt="2019-10-11T02:04:32.847" v="426" actId="14100"/>
          <ac:spMkLst>
            <pc:docMk/>
            <pc:sldMk cId="2444631476" sldId="337"/>
            <ac:spMk id="3" creationId="{1CFA75F1-A2A3-4C26-B684-5CD11F1A3E20}"/>
          </ac:spMkLst>
        </pc:spChg>
        <pc:spChg chg="add mod">
          <ac:chgData name="Richard Tock" userId="73b97d84946728a3" providerId="LiveId" clId="{75ABA40E-8CD3-48AA-92BB-B4CD5CC1B911}" dt="2019-10-11T02:07:40.986" v="474" actId="13822"/>
          <ac:spMkLst>
            <pc:docMk/>
            <pc:sldMk cId="2444631476" sldId="337"/>
            <ac:spMk id="5" creationId="{250DA4D0-F165-4D7E-BB75-778B6832CA56}"/>
          </ac:spMkLst>
        </pc:spChg>
        <pc:spChg chg="add mod">
          <ac:chgData name="Richard Tock" userId="73b97d84946728a3" providerId="LiveId" clId="{75ABA40E-8CD3-48AA-92BB-B4CD5CC1B911}" dt="2019-10-11T02:04:36.176" v="427" actId="14100"/>
          <ac:spMkLst>
            <pc:docMk/>
            <pc:sldMk cId="2444631476" sldId="337"/>
            <ac:spMk id="8" creationId="{4CF4D0CD-4501-407F-8C48-2CB70DA22595}"/>
          </ac:spMkLst>
        </pc:spChg>
        <pc:spChg chg="add mod">
          <ac:chgData name="Richard Tock" userId="73b97d84946728a3" providerId="LiveId" clId="{75ABA40E-8CD3-48AA-92BB-B4CD5CC1B911}" dt="2019-10-11T02:04:57.069" v="437" actId="1076"/>
          <ac:spMkLst>
            <pc:docMk/>
            <pc:sldMk cId="2444631476" sldId="337"/>
            <ac:spMk id="9" creationId="{F74579A2-D9FE-4032-B205-19DBA05EF583}"/>
          </ac:spMkLst>
        </pc:spChg>
        <pc:spChg chg="add mod">
          <ac:chgData name="Richard Tock" userId="73b97d84946728a3" providerId="LiveId" clId="{75ABA40E-8CD3-48AA-92BB-B4CD5CC1B911}" dt="2019-10-11T02:05:30.502" v="443" actId="1076"/>
          <ac:spMkLst>
            <pc:docMk/>
            <pc:sldMk cId="2444631476" sldId="337"/>
            <ac:spMk id="10" creationId="{F83B7BB5-7EED-43D3-86C4-587FA5F63F92}"/>
          </ac:spMkLst>
        </pc:spChg>
        <pc:spChg chg="add mod">
          <ac:chgData name="Richard Tock" userId="73b97d84946728a3" providerId="LiveId" clId="{75ABA40E-8CD3-48AA-92BB-B4CD5CC1B911}" dt="2019-10-11T02:05:56.449" v="453" actId="1076"/>
          <ac:spMkLst>
            <pc:docMk/>
            <pc:sldMk cId="2444631476" sldId="337"/>
            <ac:spMk id="11" creationId="{33C2BB52-7666-462F-B365-1723A76B101F}"/>
          </ac:spMkLst>
        </pc:spChg>
        <pc:spChg chg="add mod">
          <ac:chgData name="Richard Tock" userId="73b97d84946728a3" providerId="LiveId" clId="{75ABA40E-8CD3-48AA-92BB-B4CD5CC1B911}" dt="2019-10-11T02:06:30.894" v="464" actId="1076"/>
          <ac:spMkLst>
            <pc:docMk/>
            <pc:sldMk cId="2444631476" sldId="337"/>
            <ac:spMk id="12" creationId="{DCEE6B19-96D2-48C8-8ABF-F2BA26FDB53E}"/>
          </ac:spMkLst>
        </pc:spChg>
        <pc:spChg chg="add del mod">
          <ac:chgData name="Richard Tock" userId="73b97d84946728a3" providerId="LiveId" clId="{75ABA40E-8CD3-48AA-92BB-B4CD5CC1B911}" dt="2019-10-11T02:09:20.875" v="493" actId="478"/>
          <ac:spMkLst>
            <pc:docMk/>
            <pc:sldMk cId="2444631476" sldId="337"/>
            <ac:spMk id="14" creationId="{DBADF6B5-FFE2-490D-B96C-7AC30A6CEC2D}"/>
          </ac:spMkLst>
        </pc:spChg>
        <pc:spChg chg="add del mod">
          <ac:chgData name="Richard Tock" userId="73b97d84946728a3" providerId="LiveId" clId="{75ABA40E-8CD3-48AA-92BB-B4CD5CC1B911}" dt="2019-10-11T02:09:19.079" v="492" actId="478"/>
          <ac:spMkLst>
            <pc:docMk/>
            <pc:sldMk cId="2444631476" sldId="337"/>
            <ac:spMk id="15" creationId="{06F00CA0-F784-4FB5-A73C-2DEC6FB4DCB2}"/>
          </ac:spMkLst>
        </pc:spChg>
        <pc:spChg chg="add del mod">
          <ac:chgData name="Richard Tock" userId="73b97d84946728a3" providerId="LiveId" clId="{75ABA40E-8CD3-48AA-92BB-B4CD5CC1B911}" dt="2019-10-11T02:09:18.089" v="491" actId="478"/>
          <ac:spMkLst>
            <pc:docMk/>
            <pc:sldMk cId="2444631476" sldId="337"/>
            <ac:spMk id="16" creationId="{7C4A9921-CB2A-419F-85DF-7D159BC3D70E}"/>
          </ac:spMkLst>
        </pc:spChg>
        <pc:spChg chg="add del mod">
          <ac:chgData name="Richard Tock" userId="73b97d84946728a3" providerId="LiveId" clId="{75ABA40E-8CD3-48AA-92BB-B4CD5CC1B911}" dt="2019-10-11T02:09:17.425" v="490" actId="478"/>
          <ac:spMkLst>
            <pc:docMk/>
            <pc:sldMk cId="2444631476" sldId="337"/>
            <ac:spMk id="17" creationId="{A103E8EC-F5F5-4549-97CF-4026230AE3BB}"/>
          </ac:spMkLst>
        </pc:spChg>
        <pc:spChg chg="add del mod">
          <ac:chgData name="Richard Tock" userId="73b97d84946728a3" providerId="LiveId" clId="{75ABA40E-8CD3-48AA-92BB-B4CD5CC1B911}" dt="2019-10-11T02:09:16.091" v="488" actId="478"/>
          <ac:spMkLst>
            <pc:docMk/>
            <pc:sldMk cId="2444631476" sldId="337"/>
            <ac:spMk id="19" creationId="{434EF28E-6F4F-4D5C-82B2-A6C15287EA26}"/>
          </ac:spMkLst>
        </pc:spChg>
        <pc:spChg chg="add del mod">
          <ac:chgData name="Richard Tock" userId="73b97d84946728a3" providerId="LiveId" clId="{75ABA40E-8CD3-48AA-92BB-B4CD5CC1B911}" dt="2019-10-11T02:09:15.498" v="487" actId="478"/>
          <ac:spMkLst>
            <pc:docMk/>
            <pc:sldMk cId="2444631476" sldId="337"/>
            <ac:spMk id="20" creationId="{4C2F8DAB-11CB-4DD8-AA02-ED26D6E81443}"/>
          </ac:spMkLst>
        </pc:spChg>
        <pc:spChg chg="add mod">
          <ac:chgData name="Richard Tock" userId="73b97d84946728a3" providerId="LiveId" clId="{75ABA40E-8CD3-48AA-92BB-B4CD5CC1B911}" dt="2019-10-11T02:15:04.199" v="618" actId="1076"/>
          <ac:spMkLst>
            <pc:docMk/>
            <pc:sldMk cId="2444631476" sldId="337"/>
            <ac:spMk id="21" creationId="{828C3654-83F2-45A2-BC47-806E19F3FDFB}"/>
          </ac:spMkLst>
        </pc:spChg>
        <pc:spChg chg="add mod">
          <ac:chgData name="Richard Tock" userId="73b97d84946728a3" providerId="LiveId" clId="{75ABA40E-8CD3-48AA-92BB-B4CD5CC1B911}" dt="2019-10-11T02:15:21.430" v="625" actId="1076"/>
          <ac:spMkLst>
            <pc:docMk/>
            <pc:sldMk cId="2444631476" sldId="337"/>
            <ac:spMk id="22" creationId="{E1903F15-EB07-4C3D-9A76-D0595280FFC5}"/>
          </ac:spMkLst>
        </pc:spChg>
        <pc:spChg chg="add mod">
          <ac:chgData name="Richard Tock" userId="73b97d84946728a3" providerId="LiveId" clId="{75ABA40E-8CD3-48AA-92BB-B4CD5CC1B911}" dt="2019-10-11T03:13:37.520" v="644" actId="1076"/>
          <ac:spMkLst>
            <pc:docMk/>
            <pc:sldMk cId="2444631476" sldId="337"/>
            <ac:spMk id="24" creationId="{692CC161-E1F0-4D0C-BB9B-A5426B2A3791}"/>
          </ac:spMkLst>
        </pc:spChg>
        <pc:spChg chg="add mod">
          <ac:chgData name="Richard Tock" userId="73b97d84946728a3" providerId="LiveId" clId="{75ABA40E-8CD3-48AA-92BB-B4CD5CC1B911}" dt="2019-10-11T03:14:18.107" v="651" actId="1076"/>
          <ac:spMkLst>
            <pc:docMk/>
            <pc:sldMk cId="2444631476" sldId="337"/>
            <ac:spMk id="25" creationId="{578F1946-0A35-4187-B557-0B0842CB84D3}"/>
          </ac:spMkLst>
        </pc:spChg>
        <pc:spChg chg="add mod">
          <ac:chgData name="Richard Tock" userId="73b97d84946728a3" providerId="LiveId" clId="{75ABA40E-8CD3-48AA-92BB-B4CD5CC1B911}" dt="2019-10-11T03:15:37.368" v="666" actId="1076"/>
          <ac:spMkLst>
            <pc:docMk/>
            <pc:sldMk cId="2444631476" sldId="337"/>
            <ac:spMk id="27" creationId="{72E4538C-9BB0-4599-BFAA-79A2CC040F6D}"/>
          </ac:spMkLst>
        </pc:spChg>
        <pc:spChg chg="add mod">
          <ac:chgData name="Richard Tock" userId="73b97d84946728a3" providerId="LiveId" clId="{75ABA40E-8CD3-48AA-92BB-B4CD5CC1B911}" dt="2019-10-11T03:16:48.273" v="677" actId="1076"/>
          <ac:spMkLst>
            <pc:docMk/>
            <pc:sldMk cId="2444631476" sldId="337"/>
            <ac:spMk id="29" creationId="{E3275273-B501-48E4-9FE0-255BFDB7D5E3}"/>
          </ac:spMkLst>
        </pc:spChg>
        <pc:spChg chg="add mod">
          <ac:chgData name="Richard Tock" userId="73b97d84946728a3" providerId="LiveId" clId="{75ABA40E-8CD3-48AA-92BB-B4CD5CC1B911}" dt="2019-10-11T03:21:00.912" v="703" actId="1076"/>
          <ac:spMkLst>
            <pc:docMk/>
            <pc:sldMk cId="2444631476" sldId="337"/>
            <ac:spMk id="32" creationId="{40E613A8-3307-4DEF-9D82-FE5EDAEEBCB4}"/>
          </ac:spMkLst>
        </pc:spChg>
        <pc:spChg chg="add mod">
          <ac:chgData name="Richard Tock" userId="73b97d84946728a3" providerId="LiveId" clId="{75ABA40E-8CD3-48AA-92BB-B4CD5CC1B911}" dt="2019-10-11T03:23:13.402" v="724" actId="1076"/>
          <ac:spMkLst>
            <pc:docMk/>
            <pc:sldMk cId="2444631476" sldId="337"/>
            <ac:spMk id="34" creationId="{9F968B6E-EC76-4CE2-8D82-4443E09E6800}"/>
          </ac:spMkLst>
        </pc:spChg>
        <pc:spChg chg="add mod">
          <ac:chgData name="Richard Tock" userId="73b97d84946728a3" providerId="LiveId" clId="{75ABA40E-8CD3-48AA-92BB-B4CD5CC1B911}" dt="2019-10-11T03:23:48.874" v="733" actId="1076"/>
          <ac:spMkLst>
            <pc:docMk/>
            <pc:sldMk cId="2444631476" sldId="337"/>
            <ac:spMk id="36" creationId="{B5A51C9F-B035-4679-9889-D0B4FCF7FA92}"/>
          </ac:spMkLst>
        </pc:spChg>
        <pc:spChg chg="del">
          <ac:chgData name="Richard Tock" userId="73b97d84946728a3" providerId="LiveId" clId="{75ABA40E-8CD3-48AA-92BB-B4CD5CC1B911}" dt="2019-10-11T01:59:32.342" v="340" actId="478"/>
          <ac:spMkLst>
            <pc:docMk/>
            <pc:sldMk cId="2444631476" sldId="337"/>
            <ac:spMk id="116" creationId="{00000000-0000-0000-0000-000000000000}"/>
          </ac:spMkLst>
        </pc:spChg>
        <pc:graphicFrameChg chg="add mod modGraphic">
          <ac:chgData name="Richard Tock" userId="73b97d84946728a3" providerId="LiveId" clId="{75ABA40E-8CD3-48AA-92BB-B4CD5CC1B911}" dt="2019-10-11T03:14:55.436" v="657" actId="1076"/>
          <ac:graphicFrameMkLst>
            <pc:docMk/>
            <pc:sldMk cId="2444631476" sldId="337"/>
            <ac:graphicFrameMk id="2" creationId="{E4F78121-2732-45D9-8E18-EB11AF00288F}"/>
          </ac:graphicFrameMkLst>
        </pc:graphicFrameChg>
        <pc:graphicFrameChg chg="del">
          <ac:chgData name="Richard Tock" userId="73b97d84946728a3" providerId="LiveId" clId="{75ABA40E-8CD3-48AA-92BB-B4CD5CC1B911}" dt="2019-10-11T01:59:26.492" v="339" actId="478"/>
          <ac:graphicFrameMkLst>
            <pc:docMk/>
            <pc:sldMk cId="2444631476" sldId="337"/>
            <ac:graphicFrameMk id="18" creationId="{00000000-0000-0000-0000-000000000000}"/>
          </ac:graphicFrameMkLst>
        </pc:graphicFrameChg>
        <pc:picChg chg="add mod">
          <ac:chgData name="Richard Tock" userId="73b97d84946728a3" providerId="LiveId" clId="{75ABA40E-8CD3-48AA-92BB-B4CD5CC1B911}" dt="2019-10-11T03:47:17.682" v="858" actId="1036"/>
          <ac:picMkLst>
            <pc:docMk/>
            <pc:sldMk cId="2444631476" sldId="337"/>
            <ac:picMk id="2050" creationId="{E2749C7D-F390-45FD-96FB-B9441F628903}"/>
          </ac:picMkLst>
        </pc:picChg>
        <pc:picChg chg="add mod">
          <ac:chgData name="Richard Tock" userId="73b97d84946728a3" providerId="LiveId" clId="{75ABA40E-8CD3-48AA-92BB-B4CD5CC1B911}" dt="2019-10-11T03:47:42.194" v="865" actId="14100"/>
          <ac:picMkLst>
            <pc:docMk/>
            <pc:sldMk cId="2444631476" sldId="337"/>
            <ac:picMk id="2052" creationId="{17985645-0F6A-4BA9-A22A-DA5789F72F25}"/>
          </ac:picMkLst>
        </pc:picChg>
        <pc:picChg chg="add mod">
          <ac:chgData name="Richard Tock" userId="73b97d84946728a3" providerId="LiveId" clId="{75ABA40E-8CD3-48AA-92BB-B4CD5CC1B911}" dt="2019-10-11T03:47:55.434" v="870" actId="14100"/>
          <ac:picMkLst>
            <pc:docMk/>
            <pc:sldMk cId="2444631476" sldId="337"/>
            <ac:picMk id="2054" creationId="{83AD77C4-B4E1-4F9D-ABA2-33A0257A7F39}"/>
          </ac:picMkLst>
        </pc:picChg>
        <pc:picChg chg="add mod">
          <ac:chgData name="Richard Tock" userId="73b97d84946728a3" providerId="LiveId" clId="{75ABA40E-8CD3-48AA-92BB-B4CD5CC1B911}" dt="2019-10-11T03:48:05.032" v="873" actId="14100"/>
          <ac:picMkLst>
            <pc:docMk/>
            <pc:sldMk cId="2444631476" sldId="337"/>
            <ac:picMk id="2056" creationId="{E4C794E7-A2FC-4BCB-B538-D294584728A9}"/>
          </ac:picMkLst>
        </pc:picChg>
        <pc:picChg chg="add del mod">
          <ac:chgData name="Richard Tock" userId="73b97d84946728a3" providerId="LiveId" clId="{75ABA40E-8CD3-48AA-92BB-B4CD5CC1B911}" dt="2019-10-11T03:17:44.678" v="682" actId="478"/>
          <ac:picMkLst>
            <pc:docMk/>
            <pc:sldMk cId="2444631476" sldId="337"/>
            <ac:picMk id="2058" creationId="{332764CE-AFE6-4D64-A7E5-5D9299FC2415}"/>
          </ac:picMkLst>
        </pc:picChg>
        <pc:picChg chg="add mod">
          <ac:chgData name="Richard Tock" userId="73b97d84946728a3" providerId="LiveId" clId="{75ABA40E-8CD3-48AA-92BB-B4CD5CC1B911}" dt="2019-10-11T03:49:04.059" v="880" actId="14100"/>
          <ac:picMkLst>
            <pc:docMk/>
            <pc:sldMk cId="2444631476" sldId="337"/>
            <ac:picMk id="2060" creationId="{C82FFABC-83CD-4CBC-A8C2-83208BAEB1F7}"/>
          </ac:picMkLst>
        </pc:picChg>
        <pc:picChg chg="add mod">
          <ac:chgData name="Richard Tock" userId="73b97d84946728a3" providerId="LiveId" clId="{75ABA40E-8CD3-48AA-92BB-B4CD5CC1B911}" dt="2019-10-11T03:47:31.923" v="862" actId="14100"/>
          <ac:picMkLst>
            <pc:docMk/>
            <pc:sldMk cId="2444631476" sldId="337"/>
            <ac:picMk id="2062" creationId="{497BD823-26D1-41D7-9A2E-766F3861172D}"/>
          </ac:picMkLst>
        </pc:picChg>
        <pc:picChg chg="add mod">
          <ac:chgData name="Richard Tock" userId="73b97d84946728a3" providerId="LiveId" clId="{75ABA40E-8CD3-48AA-92BB-B4CD5CC1B911}" dt="2019-10-11T03:49:11.464" v="884" actId="14100"/>
          <ac:picMkLst>
            <pc:docMk/>
            <pc:sldMk cId="2444631476" sldId="337"/>
            <ac:picMk id="2064" creationId="{C526CD17-F27B-4A21-87B9-123ABAF7642D}"/>
          </ac:picMkLst>
        </pc:picChg>
        <pc:picChg chg="add mod">
          <ac:chgData name="Richard Tock" userId="73b97d84946728a3" providerId="LiveId" clId="{75ABA40E-8CD3-48AA-92BB-B4CD5CC1B911}" dt="2019-10-11T03:48:56.698" v="877" actId="1076"/>
          <ac:picMkLst>
            <pc:docMk/>
            <pc:sldMk cId="2444631476" sldId="337"/>
            <ac:picMk id="2066" creationId="{23A77429-67F6-47EE-B662-DFB833551179}"/>
          </ac:picMkLst>
        </pc:picChg>
      </pc:sldChg>
      <pc:sldChg chg="modSp add del ord">
        <pc:chgData name="Richard Tock" userId="73b97d84946728a3" providerId="LiveId" clId="{75ABA40E-8CD3-48AA-92BB-B4CD5CC1B911}" dt="2019-10-11T03:33:03.377" v="812" actId="2696"/>
        <pc:sldMkLst>
          <pc:docMk/>
          <pc:sldMk cId="1239353757" sldId="338"/>
        </pc:sldMkLst>
        <pc:spChg chg="mod">
          <ac:chgData name="Richard Tock" userId="73b97d84946728a3" providerId="LiveId" clId="{75ABA40E-8CD3-48AA-92BB-B4CD5CC1B911}" dt="2019-10-11T03:32:37.523" v="810" actId="403"/>
          <ac:spMkLst>
            <pc:docMk/>
            <pc:sldMk cId="1239353757" sldId="338"/>
            <ac:spMk id="7" creationId="{00000000-0000-0000-0000-000000000000}"/>
          </ac:spMkLst>
        </pc:spChg>
      </pc:sldChg>
      <pc:sldChg chg="addSp delSp modSp add delAnim modAnim modNotesTx">
        <pc:chgData name="Richard Tock" userId="73b97d84946728a3" providerId="LiveId" clId="{75ABA40E-8CD3-48AA-92BB-B4CD5CC1B911}" dt="2019-10-15T04:06:38.019" v="1965" actId="1076"/>
        <pc:sldMkLst>
          <pc:docMk/>
          <pc:sldMk cId="1321343227" sldId="338"/>
        </pc:sldMkLst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3" creationId="{1CFA75F1-A2A3-4C26-B684-5CD11F1A3E20}"/>
          </ac:spMkLst>
        </pc:spChg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5" creationId="{250DA4D0-F165-4D7E-BB75-778B6832CA56}"/>
          </ac:spMkLst>
        </pc:spChg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8" creationId="{4CF4D0CD-4501-407F-8C48-2CB70DA22595}"/>
          </ac:spMkLst>
        </pc:spChg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9" creationId="{F74579A2-D9FE-4032-B205-19DBA05EF583}"/>
          </ac:spMkLst>
        </pc:spChg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10" creationId="{F83B7BB5-7EED-43D3-86C4-587FA5F63F92}"/>
          </ac:spMkLst>
        </pc:spChg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11" creationId="{33C2BB52-7666-462F-B365-1723A76B101F}"/>
          </ac:spMkLst>
        </pc:spChg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12" creationId="{DCEE6B19-96D2-48C8-8ABF-F2BA26FDB53E}"/>
          </ac:spMkLst>
        </pc:spChg>
        <pc:spChg chg="add mod ord">
          <ac:chgData name="Richard Tock" userId="73b97d84946728a3" providerId="LiveId" clId="{75ABA40E-8CD3-48AA-92BB-B4CD5CC1B911}" dt="2019-10-11T04:02:50.182" v="1385" actId="166"/>
          <ac:spMkLst>
            <pc:docMk/>
            <pc:sldMk cId="1321343227" sldId="338"/>
            <ac:spMk id="14" creationId="{E948D843-4F5D-43F5-83F9-62653D5138EB}"/>
          </ac:spMkLst>
        </pc:spChg>
        <pc:spChg chg="add del mod">
          <ac:chgData name="Richard Tock" userId="73b97d84946728a3" providerId="LiveId" clId="{75ABA40E-8CD3-48AA-92BB-B4CD5CC1B911}" dt="2019-10-11T03:59:09.637" v="1235" actId="478"/>
          <ac:spMkLst>
            <pc:docMk/>
            <pc:sldMk cId="1321343227" sldId="338"/>
            <ac:spMk id="15" creationId="{D506CA38-AF06-4568-9287-A7766EA1815F}"/>
          </ac:spMkLst>
        </pc:spChg>
        <pc:spChg chg="add mod">
          <ac:chgData name="Richard Tock" userId="73b97d84946728a3" providerId="LiveId" clId="{75ABA40E-8CD3-48AA-92BB-B4CD5CC1B911}" dt="2019-10-11T03:59:28.183" v="1240" actId="207"/>
          <ac:spMkLst>
            <pc:docMk/>
            <pc:sldMk cId="1321343227" sldId="338"/>
            <ac:spMk id="16" creationId="{BB64CFB9-713A-4561-81CA-11F9E5B244FB}"/>
          </ac:spMkLst>
        </pc:spChg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21" creationId="{828C3654-83F2-45A2-BC47-806E19F3FDFB}"/>
          </ac:spMkLst>
        </pc:spChg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22" creationId="{E1903F15-EB07-4C3D-9A76-D0595280FFC5}"/>
          </ac:spMkLst>
        </pc:spChg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24" creationId="{692CC161-E1F0-4D0C-BB9B-A5426B2A3791}"/>
          </ac:spMkLst>
        </pc:spChg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25" creationId="{578F1946-0A35-4187-B557-0B0842CB84D3}"/>
          </ac:spMkLst>
        </pc:spChg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27" creationId="{72E4538C-9BB0-4599-BFAA-79A2CC040F6D}"/>
          </ac:spMkLst>
        </pc:spChg>
        <pc:spChg chg="add mod">
          <ac:chgData name="Richard Tock" userId="73b97d84946728a3" providerId="LiveId" clId="{75ABA40E-8CD3-48AA-92BB-B4CD5CC1B911}" dt="2019-10-15T03:30:27.155" v="1561" actId="1076"/>
          <ac:spMkLst>
            <pc:docMk/>
            <pc:sldMk cId="1321343227" sldId="338"/>
            <ac:spMk id="29" creationId="{9307BE75-088D-4F37-9BEE-05EEEBEB5546}"/>
          </ac:spMkLst>
        </pc:spChg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29" creationId="{E3275273-B501-48E4-9FE0-255BFDB7D5E3}"/>
          </ac:spMkLst>
        </pc:spChg>
        <pc:spChg chg="add mod">
          <ac:chgData name="Richard Tock" userId="73b97d84946728a3" providerId="LiveId" clId="{75ABA40E-8CD3-48AA-92BB-B4CD5CC1B911}" dt="2019-10-11T03:57:36.807" v="1208" actId="20577"/>
          <ac:spMkLst>
            <pc:docMk/>
            <pc:sldMk cId="1321343227" sldId="338"/>
            <ac:spMk id="30" creationId="{4AE7DD68-E1F6-4BC6-96A2-32A5076BD955}"/>
          </ac:spMkLst>
        </pc:spChg>
        <pc:spChg chg="add mod">
          <ac:chgData name="Richard Tock" userId="73b97d84946728a3" providerId="LiveId" clId="{75ABA40E-8CD3-48AA-92BB-B4CD5CC1B911}" dt="2019-10-15T03:31:14.886" v="1563" actId="1076"/>
          <ac:spMkLst>
            <pc:docMk/>
            <pc:sldMk cId="1321343227" sldId="338"/>
            <ac:spMk id="31" creationId="{5C54CEA8-8946-4823-9F68-4837E86C8D02}"/>
          </ac:spMkLst>
        </pc:spChg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32" creationId="{40E613A8-3307-4DEF-9D82-FE5EDAEEBCB4}"/>
          </ac:spMkLst>
        </pc:spChg>
        <pc:spChg chg="add mod">
          <ac:chgData name="Richard Tock" userId="73b97d84946728a3" providerId="LiveId" clId="{75ABA40E-8CD3-48AA-92BB-B4CD5CC1B911}" dt="2019-10-15T03:34:15.340" v="1751" actId="1076"/>
          <ac:spMkLst>
            <pc:docMk/>
            <pc:sldMk cId="1321343227" sldId="338"/>
            <ac:spMk id="32" creationId="{6FEC369E-C84E-4B03-873B-BCC92C48DAA2}"/>
          </ac:spMkLst>
        </pc:spChg>
        <pc:spChg chg="add mod">
          <ac:chgData name="Richard Tock" userId="73b97d84946728a3" providerId="LiveId" clId="{75ABA40E-8CD3-48AA-92BB-B4CD5CC1B911}" dt="2019-10-15T03:34:20.546" v="1752" actId="1076"/>
          <ac:spMkLst>
            <pc:docMk/>
            <pc:sldMk cId="1321343227" sldId="338"/>
            <ac:spMk id="33" creationId="{F06869C8-4A9E-47D1-B3FB-D3E44B40D622}"/>
          </ac:spMkLst>
        </pc:spChg>
        <pc:spChg chg="add mod">
          <ac:chgData name="Richard Tock" userId="73b97d84946728a3" providerId="LiveId" clId="{75ABA40E-8CD3-48AA-92BB-B4CD5CC1B911}" dt="2019-10-15T03:41:14.443" v="1758" actId="1076"/>
          <ac:spMkLst>
            <pc:docMk/>
            <pc:sldMk cId="1321343227" sldId="338"/>
            <ac:spMk id="34" creationId="{9709D2F5-1203-4043-AC23-18748D1054F2}"/>
          </ac:spMkLst>
        </pc:spChg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34" creationId="{9F968B6E-EC76-4CE2-8D82-4443E09E6800}"/>
          </ac:spMkLst>
        </pc:spChg>
        <pc:spChg chg="add mod">
          <ac:chgData name="Richard Tock" userId="73b97d84946728a3" providerId="LiveId" clId="{75ABA40E-8CD3-48AA-92BB-B4CD5CC1B911}" dt="2019-10-15T03:41:09.158" v="1757" actId="1076"/>
          <ac:spMkLst>
            <pc:docMk/>
            <pc:sldMk cId="1321343227" sldId="338"/>
            <ac:spMk id="35" creationId="{AD0B0901-7293-457F-9E23-ECA0248F2C94}"/>
          </ac:spMkLst>
        </pc:spChg>
        <pc:spChg chg="add mod">
          <ac:chgData name="Richard Tock" userId="73b97d84946728a3" providerId="LiveId" clId="{75ABA40E-8CD3-48AA-92BB-B4CD5CC1B911}" dt="2019-10-15T03:42:52.066" v="1796" actId="1076"/>
          <ac:spMkLst>
            <pc:docMk/>
            <pc:sldMk cId="1321343227" sldId="338"/>
            <ac:spMk id="36" creationId="{353D2172-F6AD-4965-9EF7-E713C79B3A4B}"/>
          </ac:spMkLst>
        </pc:spChg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36" creationId="{B5A51C9F-B035-4679-9889-D0B4FCF7FA92}"/>
          </ac:spMkLst>
        </pc:spChg>
        <pc:spChg chg="add mod">
          <ac:chgData name="Richard Tock" userId="73b97d84946728a3" providerId="LiveId" clId="{75ABA40E-8CD3-48AA-92BB-B4CD5CC1B911}" dt="2019-10-15T03:42:55.894" v="1797" actId="1076"/>
          <ac:spMkLst>
            <pc:docMk/>
            <pc:sldMk cId="1321343227" sldId="338"/>
            <ac:spMk id="37" creationId="{0A539013-DA47-436C-9963-5EE8292F3F78}"/>
          </ac:spMkLst>
        </pc:spChg>
        <pc:spChg chg="add mod">
          <ac:chgData name="Richard Tock" userId="73b97d84946728a3" providerId="LiveId" clId="{75ABA40E-8CD3-48AA-92BB-B4CD5CC1B911}" dt="2019-10-15T03:48:24.684" v="1871" actId="1076"/>
          <ac:spMkLst>
            <pc:docMk/>
            <pc:sldMk cId="1321343227" sldId="338"/>
            <ac:spMk id="38" creationId="{58914C3A-084E-4658-9855-AA56B94BBD3F}"/>
          </ac:spMkLst>
        </pc:spChg>
        <pc:spChg chg="add mod ord">
          <ac:chgData name="Richard Tock" userId="73b97d84946728a3" providerId="LiveId" clId="{75ABA40E-8CD3-48AA-92BB-B4CD5CC1B911}" dt="2019-10-11T06:22:07.616" v="1434" actId="166"/>
          <ac:spMkLst>
            <pc:docMk/>
            <pc:sldMk cId="1321343227" sldId="338"/>
            <ac:spMk id="42" creationId="{F5FE31B5-266D-4C1F-B2AA-9F226F647151}"/>
          </ac:spMkLst>
        </pc:spChg>
        <pc:spChg chg="add mod ord">
          <ac:chgData name="Richard Tock" userId="73b97d84946728a3" providerId="LiveId" clId="{75ABA40E-8CD3-48AA-92BB-B4CD5CC1B911}" dt="2019-10-15T03:30:31.097" v="1562" actId="166"/>
          <ac:spMkLst>
            <pc:docMk/>
            <pc:sldMk cId="1321343227" sldId="338"/>
            <ac:spMk id="43" creationId="{821F4C96-EBFA-4114-9F7D-C086D933B21F}"/>
          </ac:spMkLst>
        </pc:spChg>
        <pc:spChg chg="add mod ord">
          <ac:chgData name="Richard Tock" userId="73b97d84946728a3" providerId="LiveId" clId="{75ABA40E-8CD3-48AA-92BB-B4CD5CC1B911}" dt="2019-10-15T03:48:27.805" v="1872" actId="166"/>
          <ac:spMkLst>
            <pc:docMk/>
            <pc:sldMk cId="1321343227" sldId="338"/>
            <ac:spMk id="44" creationId="{2992DE4D-CCFC-4BF7-AC1A-B5E4167C1A04}"/>
          </ac:spMkLst>
        </pc:spChg>
        <pc:spChg chg="add del mod">
          <ac:chgData name="Richard Tock" userId="73b97d84946728a3" providerId="LiveId" clId="{75ABA40E-8CD3-48AA-92BB-B4CD5CC1B911}" dt="2019-10-11T03:59:08.639" v="1234" actId="478"/>
          <ac:spMkLst>
            <pc:docMk/>
            <pc:sldMk cId="1321343227" sldId="338"/>
            <ac:spMk id="45" creationId="{654335EF-9163-4277-BA02-7CF1852D7333}"/>
          </ac:spMkLst>
        </pc:spChg>
        <pc:spChg chg="add mod">
          <ac:chgData name="Richard Tock" userId="73b97d84946728a3" providerId="LiveId" clId="{75ABA40E-8CD3-48AA-92BB-B4CD5CC1B911}" dt="2019-10-15T04:06:38.019" v="1965" actId="1076"/>
          <ac:spMkLst>
            <pc:docMk/>
            <pc:sldMk cId="1321343227" sldId="338"/>
            <ac:spMk id="45" creationId="{D3FAFACB-5960-4C25-B669-0BCE23464996}"/>
          </ac:spMkLst>
        </pc:spChg>
        <pc:spChg chg="add mod">
          <ac:chgData name="Richard Tock" userId="73b97d84946728a3" providerId="LiveId" clId="{75ABA40E-8CD3-48AA-92BB-B4CD5CC1B911}" dt="2019-10-11T03:59:34.546" v="1242" actId="1076"/>
          <ac:spMkLst>
            <pc:docMk/>
            <pc:sldMk cId="1321343227" sldId="338"/>
            <ac:spMk id="46" creationId="{56F5AF5B-6CAD-41F1-AD3A-A615EAFE047E}"/>
          </ac:spMkLst>
        </pc:spChg>
        <pc:spChg chg="add mod">
          <ac:chgData name="Richard Tock" userId="73b97d84946728a3" providerId="LiveId" clId="{75ABA40E-8CD3-48AA-92BB-B4CD5CC1B911}" dt="2019-10-11T04:00:07.810" v="1248" actId="207"/>
          <ac:spMkLst>
            <pc:docMk/>
            <pc:sldMk cId="1321343227" sldId="338"/>
            <ac:spMk id="47" creationId="{85EEFD01-EC52-4348-9084-61B6A2920489}"/>
          </ac:spMkLst>
        </pc:spChg>
        <pc:spChg chg="add mod">
          <ac:chgData name="Richard Tock" userId="73b97d84946728a3" providerId="LiveId" clId="{75ABA40E-8CD3-48AA-92BB-B4CD5CC1B911}" dt="2019-10-11T04:00:15.234" v="1250" actId="1076"/>
          <ac:spMkLst>
            <pc:docMk/>
            <pc:sldMk cId="1321343227" sldId="338"/>
            <ac:spMk id="48" creationId="{14ADF18D-8F47-472A-AE0D-D9C882CE81F8}"/>
          </ac:spMkLst>
        </pc:spChg>
        <pc:spChg chg="add mod">
          <ac:chgData name="Richard Tock" userId="73b97d84946728a3" providerId="LiveId" clId="{75ABA40E-8CD3-48AA-92BB-B4CD5CC1B911}" dt="2019-10-11T04:00:45.059" v="1256" actId="207"/>
          <ac:spMkLst>
            <pc:docMk/>
            <pc:sldMk cId="1321343227" sldId="338"/>
            <ac:spMk id="49" creationId="{C29D0A8E-4B9B-4254-9CFC-FBA3F1D5C3EA}"/>
          </ac:spMkLst>
        </pc:spChg>
        <pc:spChg chg="add mod">
          <ac:chgData name="Richard Tock" userId="73b97d84946728a3" providerId="LiveId" clId="{75ABA40E-8CD3-48AA-92BB-B4CD5CC1B911}" dt="2019-10-11T04:00:49.931" v="1258" actId="1076"/>
          <ac:spMkLst>
            <pc:docMk/>
            <pc:sldMk cId="1321343227" sldId="338"/>
            <ac:spMk id="50" creationId="{3E8055F9-8DC6-4AA2-8E74-D0541A836227}"/>
          </ac:spMkLst>
        </pc:spChg>
        <pc:spChg chg="add mod">
          <ac:chgData name="Richard Tock" userId="73b97d84946728a3" providerId="LiveId" clId="{75ABA40E-8CD3-48AA-92BB-B4CD5CC1B911}" dt="2019-10-11T04:03:05.866" v="1388" actId="207"/>
          <ac:spMkLst>
            <pc:docMk/>
            <pc:sldMk cId="1321343227" sldId="338"/>
            <ac:spMk id="51" creationId="{3CF73A70-6399-471B-A5A6-97523FFD509F}"/>
          </ac:spMkLst>
        </pc:spChg>
        <pc:spChg chg="add mod">
          <ac:chgData name="Richard Tock" userId="73b97d84946728a3" providerId="LiveId" clId="{75ABA40E-8CD3-48AA-92BB-B4CD5CC1B911}" dt="2019-10-11T04:03:15.131" v="1390" actId="1076"/>
          <ac:spMkLst>
            <pc:docMk/>
            <pc:sldMk cId="1321343227" sldId="338"/>
            <ac:spMk id="52" creationId="{28578F9F-C981-48F9-ADA5-57F98AF22B4F}"/>
          </ac:spMkLst>
        </pc:spChg>
        <pc:spChg chg="add del mod">
          <ac:chgData name="Richard Tock" userId="73b97d84946728a3" providerId="LiveId" clId="{75ABA40E-8CD3-48AA-92BB-B4CD5CC1B911}" dt="2019-10-11T06:21:43.472" v="1429" actId="478"/>
          <ac:spMkLst>
            <pc:docMk/>
            <pc:sldMk cId="1321343227" sldId="338"/>
            <ac:spMk id="53" creationId="{6E81DF9D-A888-4695-AFCC-9E4D03CC37C7}"/>
          </ac:spMkLst>
        </pc:spChg>
        <pc:spChg chg="add mod">
          <ac:chgData name="Richard Tock" userId="73b97d84946728a3" providerId="LiveId" clId="{75ABA40E-8CD3-48AA-92BB-B4CD5CC1B911}" dt="2019-10-15T03:57:20.261" v="1900" actId="1076"/>
          <ac:spMkLst>
            <pc:docMk/>
            <pc:sldMk cId="1321343227" sldId="338"/>
            <ac:spMk id="53" creationId="{CB80AAB1-6E3F-48EC-B6DE-CEF0F72E7641}"/>
          </ac:spMkLst>
        </pc:spChg>
        <pc:spChg chg="add mod">
          <ac:chgData name="Richard Tock" userId="73b97d84946728a3" providerId="LiveId" clId="{75ABA40E-8CD3-48AA-92BB-B4CD5CC1B911}" dt="2019-10-15T03:57:25.054" v="1901" actId="1076"/>
          <ac:spMkLst>
            <pc:docMk/>
            <pc:sldMk cId="1321343227" sldId="338"/>
            <ac:spMk id="54" creationId="{2509A3B1-93A8-42A2-A492-C2A6118D3DC9}"/>
          </ac:spMkLst>
        </pc:spChg>
        <pc:spChg chg="add del mod">
          <ac:chgData name="Richard Tock" userId="73b97d84946728a3" providerId="LiveId" clId="{75ABA40E-8CD3-48AA-92BB-B4CD5CC1B911}" dt="2019-10-11T06:21:42.262" v="1428" actId="478"/>
          <ac:spMkLst>
            <pc:docMk/>
            <pc:sldMk cId="1321343227" sldId="338"/>
            <ac:spMk id="54" creationId="{5A0EBF14-452B-4F1F-9FE2-6416F0CF2818}"/>
          </ac:spMkLst>
        </pc:spChg>
        <pc:spChg chg="add mod">
          <ac:chgData name="Richard Tock" userId="73b97d84946728a3" providerId="LiveId" clId="{75ABA40E-8CD3-48AA-92BB-B4CD5CC1B911}" dt="2019-10-15T03:47:48.159" v="1853" actId="1037"/>
          <ac:spMkLst>
            <pc:docMk/>
            <pc:sldMk cId="1321343227" sldId="338"/>
            <ac:spMk id="55" creationId="{EE6AA006-45C6-41CA-B1E1-70A4CF506D05}"/>
          </ac:spMkLst>
        </pc:spChg>
        <pc:spChg chg="add mod">
          <ac:chgData name="Richard Tock" userId="73b97d84946728a3" providerId="LiveId" clId="{75ABA40E-8CD3-48AA-92BB-B4CD5CC1B911}" dt="2019-10-11T06:21:55.576" v="1432" actId="1076"/>
          <ac:spMkLst>
            <pc:docMk/>
            <pc:sldMk cId="1321343227" sldId="338"/>
            <ac:spMk id="56" creationId="{CAB1552C-0483-4660-95C5-ABF3019CDF7E}"/>
          </ac:spMkLst>
        </pc:spChg>
        <pc:spChg chg="add mod">
          <ac:chgData name="Richard Tock" userId="73b97d84946728a3" providerId="LiveId" clId="{75ABA40E-8CD3-48AA-92BB-B4CD5CC1B911}" dt="2019-10-15T03:47:48.159" v="1853" actId="1037"/>
          <ac:spMkLst>
            <pc:docMk/>
            <pc:sldMk cId="1321343227" sldId="338"/>
            <ac:spMk id="57" creationId="{5DE0E52D-5685-46C5-B47D-163F840090BA}"/>
          </ac:spMkLst>
        </pc:spChg>
        <pc:spChg chg="add mod">
          <ac:chgData name="Richard Tock" userId="73b97d84946728a3" providerId="LiveId" clId="{75ABA40E-8CD3-48AA-92BB-B4CD5CC1B911}" dt="2019-10-11T06:22:52.513" v="1456" actId="1076"/>
          <ac:spMkLst>
            <pc:docMk/>
            <pc:sldMk cId="1321343227" sldId="338"/>
            <ac:spMk id="58" creationId="{2D50043E-7A12-4B88-AC22-98A85EE227B3}"/>
          </ac:spMkLst>
        </pc:spChg>
        <pc:spChg chg="add mod">
          <ac:chgData name="Richard Tock" userId="73b97d84946728a3" providerId="LiveId" clId="{75ABA40E-8CD3-48AA-92BB-B4CD5CC1B911}" dt="2019-10-11T06:23:46.640" v="1472" actId="1076"/>
          <ac:spMkLst>
            <pc:docMk/>
            <pc:sldMk cId="1321343227" sldId="338"/>
            <ac:spMk id="59" creationId="{336BB31E-1266-446A-8556-A27C9575C78B}"/>
          </ac:spMkLst>
        </pc:spChg>
        <pc:spChg chg="add mod">
          <ac:chgData name="Richard Tock" userId="73b97d84946728a3" providerId="LiveId" clId="{75ABA40E-8CD3-48AA-92BB-B4CD5CC1B911}" dt="2019-10-11T06:23:54.249" v="1473" actId="1076"/>
          <ac:spMkLst>
            <pc:docMk/>
            <pc:sldMk cId="1321343227" sldId="338"/>
            <ac:spMk id="60" creationId="{A2A38513-61DA-430F-A8E8-3FF0B8062A0C}"/>
          </ac:spMkLst>
        </pc:spChg>
        <pc:spChg chg="add mod">
          <ac:chgData name="Richard Tock" userId="73b97d84946728a3" providerId="LiveId" clId="{75ABA40E-8CD3-48AA-92BB-B4CD5CC1B911}" dt="2019-10-11T06:25:17.857" v="1517" actId="1076"/>
          <ac:spMkLst>
            <pc:docMk/>
            <pc:sldMk cId="1321343227" sldId="338"/>
            <ac:spMk id="61" creationId="{867ED0E7-34D3-4B3F-B634-CB92CF712152}"/>
          </ac:spMkLst>
        </pc:spChg>
        <pc:spChg chg="add mod">
          <ac:chgData name="Richard Tock" userId="73b97d84946728a3" providerId="LiveId" clId="{75ABA40E-8CD3-48AA-92BB-B4CD5CC1B911}" dt="2019-10-15T03:47:48.159" v="1853" actId="1037"/>
          <ac:spMkLst>
            <pc:docMk/>
            <pc:sldMk cId="1321343227" sldId="338"/>
            <ac:spMk id="62" creationId="{266EFF94-7EAD-4769-9F98-8E5F310F896E}"/>
          </ac:spMkLst>
        </pc:spChg>
        <pc:spChg chg="add mod">
          <ac:chgData name="Richard Tock" userId="73b97d84946728a3" providerId="LiveId" clId="{75ABA40E-8CD3-48AA-92BB-B4CD5CC1B911}" dt="2019-10-15T04:05:11.876" v="1932" actId="1076"/>
          <ac:spMkLst>
            <pc:docMk/>
            <pc:sldMk cId="1321343227" sldId="338"/>
            <ac:spMk id="63" creationId="{E7452C62-EFA7-47DC-A9B5-C143A5433327}"/>
          </ac:spMkLst>
        </pc:spChg>
        <pc:spChg chg="add mod">
          <ac:chgData name="Richard Tock" userId="73b97d84946728a3" providerId="LiveId" clId="{75ABA40E-8CD3-48AA-92BB-B4CD5CC1B911}" dt="2019-10-15T04:05:17.087" v="1933" actId="1076"/>
          <ac:spMkLst>
            <pc:docMk/>
            <pc:sldMk cId="1321343227" sldId="338"/>
            <ac:spMk id="64" creationId="{10FED9E8-9399-4B1B-980A-551E2E215176}"/>
          </ac:spMkLst>
        </pc:spChg>
        <pc:spChg chg="add mod">
          <ac:chgData name="Richard Tock" userId="73b97d84946728a3" providerId="LiveId" clId="{75ABA40E-8CD3-48AA-92BB-B4CD5CC1B911}" dt="2019-10-15T04:06:27.781" v="1963" actId="1076"/>
          <ac:spMkLst>
            <pc:docMk/>
            <pc:sldMk cId="1321343227" sldId="338"/>
            <ac:spMk id="65" creationId="{1C3A858C-7A57-402E-8A54-AF089B08CFC0}"/>
          </ac:spMkLst>
        </pc:spChg>
        <pc:spChg chg="add mod">
          <ac:chgData name="Richard Tock" userId="73b97d84946728a3" providerId="LiveId" clId="{75ABA40E-8CD3-48AA-92BB-B4CD5CC1B911}" dt="2019-10-15T04:06:34.237" v="1964" actId="1076"/>
          <ac:spMkLst>
            <pc:docMk/>
            <pc:sldMk cId="1321343227" sldId="338"/>
            <ac:spMk id="66" creationId="{AC748B72-982D-4721-92B8-89C017A59AEC}"/>
          </ac:spMkLst>
        </pc:spChg>
        <pc:graphicFrameChg chg="del">
          <ac:chgData name="Richard Tock" userId="73b97d84946728a3" providerId="LiveId" clId="{75ABA40E-8CD3-48AA-92BB-B4CD5CC1B911}" dt="2019-10-11T03:50:31.321" v="888" actId="478"/>
          <ac:graphicFrameMkLst>
            <pc:docMk/>
            <pc:sldMk cId="1321343227" sldId="338"/>
            <ac:graphicFrameMk id="2" creationId="{E4F78121-2732-45D9-8E18-EB11AF00288F}"/>
          </ac:graphicFrameMkLst>
        </pc:graphicFrameChg>
        <pc:graphicFrameChg chg="add mod modGraphic">
          <ac:chgData name="Richard Tock" userId="73b97d84946728a3" providerId="LiveId" clId="{75ABA40E-8CD3-48AA-92BB-B4CD5CC1B911}" dt="2019-10-11T06:20:40.741" v="1403" actId="20577"/>
          <ac:graphicFrameMkLst>
            <pc:docMk/>
            <pc:sldMk cId="1321343227" sldId="338"/>
            <ac:graphicFrameMk id="7" creationId="{073964D8-8C81-4F9B-AA00-A6F365A67F4F}"/>
          </ac:graphicFrameMkLst>
        </pc:graphicFrameChg>
        <pc:graphicFrameChg chg="add del mod">
          <ac:chgData name="Richard Tock" userId="73b97d84946728a3" providerId="LiveId" clId="{75ABA40E-8CD3-48AA-92BB-B4CD5CC1B911}" dt="2019-10-11T03:53:35.365" v="1132" actId="478"/>
          <ac:graphicFrameMkLst>
            <pc:docMk/>
            <pc:sldMk cId="1321343227" sldId="338"/>
            <ac:graphicFrameMk id="33" creationId="{1F0FA30C-6D9E-4CD4-B947-3DA55D83FBCC}"/>
          </ac:graphicFrameMkLst>
        </pc:graphicFrameChg>
        <pc:graphicFrameChg chg="add del mod">
          <ac:chgData name="Richard Tock" userId="73b97d84946728a3" providerId="LiveId" clId="{75ABA40E-8CD3-48AA-92BB-B4CD5CC1B911}" dt="2019-10-11T03:53:38.307" v="1133" actId="478"/>
          <ac:graphicFrameMkLst>
            <pc:docMk/>
            <pc:sldMk cId="1321343227" sldId="338"/>
            <ac:graphicFrameMk id="35" creationId="{7E25865A-5201-4783-B31D-5A1ABED97EB9}"/>
          </ac:graphicFrameMkLst>
        </pc:graphicFrameChg>
        <pc:graphicFrameChg chg="add del mod">
          <ac:chgData name="Richard Tock" userId="73b97d84946728a3" providerId="LiveId" clId="{75ABA40E-8CD3-48AA-92BB-B4CD5CC1B911}" dt="2019-10-11T03:53:18.647" v="1128" actId="478"/>
          <ac:graphicFrameMkLst>
            <pc:docMk/>
            <pc:sldMk cId="1321343227" sldId="338"/>
            <ac:graphicFrameMk id="37" creationId="{7761909A-CD96-4C78-9FCA-2B084FA25852}"/>
          </ac:graphicFrameMkLst>
        </pc:graphicFrameChg>
        <pc:graphicFrameChg chg="add del mod">
          <ac:chgData name="Richard Tock" userId="73b97d84946728a3" providerId="LiveId" clId="{75ABA40E-8CD3-48AA-92BB-B4CD5CC1B911}" dt="2019-10-11T03:53:35.365" v="1132" actId="478"/>
          <ac:graphicFrameMkLst>
            <pc:docMk/>
            <pc:sldMk cId="1321343227" sldId="338"/>
            <ac:graphicFrameMk id="38" creationId="{52E1F106-72F3-4ED7-BD19-D767DFC1774D}"/>
          </ac:graphicFrameMkLst>
        </pc:graphicFrameChg>
        <pc:graphicFrameChg chg="add mod modGraphic">
          <ac:chgData name="Richard Tock" userId="73b97d84946728a3" providerId="LiveId" clId="{75ABA40E-8CD3-48AA-92BB-B4CD5CC1B911}" dt="2019-10-15T03:47:41.167" v="1852" actId="14100"/>
          <ac:graphicFrameMkLst>
            <pc:docMk/>
            <pc:sldMk cId="1321343227" sldId="338"/>
            <ac:graphicFrameMk id="39" creationId="{F89A34AB-A46B-42F9-8DED-9C294EAE6BBC}"/>
          </ac:graphicFrameMkLst>
        </pc:graphicFrameChg>
        <pc:graphicFrameChg chg="add mod modGraphic">
          <ac:chgData name="Richard Tock" userId="73b97d84946728a3" providerId="LiveId" clId="{75ABA40E-8CD3-48AA-92BB-B4CD5CC1B911}" dt="2019-10-15T03:42:34.767" v="1793" actId="20577"/>
          <ac:graphicFrameMkLst>
            <pc:docMk/>
            <pc:sldMk cId="1321343227" sldId="338"/>
            <ac:graphicFrameMk id="40" creationId="{BB3FD310-1707-4B2C-9580-948051FAA1E4}"/>
          </ac:graphicFrameMkLst>
        </pc:graphicFrameChg>
        <pc:graphicFrameChg chg="add mod modGraphic">
          <ac:chgData name="Richard Tock" userId="73b97d84946728a3" providerId="LiveId" clId="{75ABA40E-8CD3-48AA-92BB-B4CD5CC1B911}" dt="2019-10-15T04:06:16.003" v="1961" actId="20577"/>
          <ac:graphicFrameMkLst>
            <pc:docMk/>
            <pc:sldMk cId="1321343227" sldId="338"/>
            <ac:graphicFrameMk id="41" creationId="{90AF31CB-D792-42DA-ACB6-D9932FB3E0E9}"/>
          </ac:graphicFrameMkLst>
        </pc:graphicFrameChg>
        <pc:picChg chg="del">
          <ac:chgData name="Richard Tock" userId="73b97d84946728a3" providerId="LiveId" clId="{75ABA40E-8CD3-48AA-92BB-B4CD5CC1B911}" dt="2019-10-11T03:50:31.321" v="888" actId="478"/>
          <ac:picMkLst>
            <pc:docMk/>
            <pc:sldMk cId="1321343227" sldId="338"/>
            <ac:picMk id="2050" creationId="{E2749C7D-F390-45FD-96FB-B9441F628903}"/>
          </ac:picMkLst>
        </pc:picChg>
        <pc:picChg chg="del">
          <ac:chgData name="Richard Tock" userId="73b97d84946728a3" providerId="LiveId" clId="{75ABA40E-8CD3-48AA-92BB-B4CD5CC1B911}" dt="2019-10-11T03:50:35.091" v="889" actId="478"/>
          <ac:picMkLst>
            <pc:docMk/>
            <pc:sldMk cId="1321343227" sldId="338"/>
            <ac:picMk id="2052" creationId="{17985645-0F6A-4BA9-A22A-DA5789F72F25}"/>
          </ac:picMkLst>
        </pc:picChg>
        <pc:picChg chg="del">
          <ac:chgData name="Richard Tock" userId="73b97d84946728a3" providerId="LiveId" clId="{75ABA40E-8CD3-48AA-92BB-B4CD5CC1B911}" dt="2019-10-11T03:50:31.321" v="888" actId="478"/>
          <ac:picMkLst>
            <pc:docMk/>
            <pc:sldMk cId="1321343227" sldId="338"/>
            <ac:picMk id="2054" creationId="{83AD77C4-B4E1-4F9D-ABA2-33A0257A7F39}"/>
          </ac:picMkLst>
        </pc:picChg>
        <pc:picChg chg="del">
          <ac:chgData name="Richard Tock" userId="73b97d84946728a3" providerId="LiveId" clId="{75ABA40E-8CD3-48AA-92BB-B4CD5CC1B911}" dt="2019-10-11T03:50:31.321" v="888" actId="478"/>
          <ac:picMkLst>
            <pc:docMk/>
            <pc:sldMk cId="1321343227" sldId="338"/>
            <ac:picMk id="2056" creationId="{E4C794E7-A2FC-4BCB-B538-D294584728A9}"/>
          </ac:picMkLst>
        </pc:picChg>
        <pc:picChg chg="del">
          <ac:chgData name="Richard Tock" userId="73b97d84946728a3" providerId="LiveId" clId="{75ABA40E-8CD3-48AA-92BB-B4CD5CC1B911}" dt="2019-10-11T03:50:31.321" v="888" actId="478"/>
          <ac:picMkLst>
            <pc:docMk/>
            <pc:sldMk cId="1321343227" sldId="338"/>
            <ac:picMk id="2060" creationId="{C82FFABC-83CD-4CBC-A8C2-83208BAEB1F7}"/>
          </ac:picMkLst>
        </pc:picChg>
        <pc:picChg chg="del">
          <ac:chgData name="Richard Tock" userId="73b97d84946728a3" providerId="LiveId" clId="{75ABA40E-8CD3-48AA-92BB-B4CD5CC1B911}" dt="2019-10-11T03:50:31.321" v="888" actId="478"/>
          <ac:picMkLst>
            <pc:docMk/>
            <pc:sldMk cId="1321343227" sldId="338"/>
            <ac:picMk id="2062" creationId="{497BD823-26D1-41D7-9A2E-766F3861172D}"/>
          </ac:picMkLst>
        </pc:picChg>
        <pc:picChg chg="del">
          <ac:chgData name="Richard Tock" userId="73b97d84946728a3" providerId="LiveId" clId="{75ABA40E-8CD3-48AA-92BB-B4CD5CC1B911}" dt="2019-10-11T03:50:31.321" v="888" actId="478"/>
          <ac:picMkLst>
            <pc:docMk/>
            <pc:sldMk cId="1321343227" sldId="338"/>
            <ac:picMk id="2064" creationId="{C526CD17-F27B-4A21-87B9-123ABAF7642D}"/>
          </ac:picMkLst>
        </pc:picChg>
        <pc:picChg chg="del">
          <ac:chgData name="Richard Tock" userId="73b97d84946728a3" providerId="LiveId" clId="{75ABA40E-8CD3-48AA-92BB-B4CD5CC1B911}" dt="2019-10-11T03:50:35.091" v="889" actId="478"/>
          <ac:picMkLst>
            <pc:docMk/>
            <pc:sldMk cId="1321343227" sldId="338"/>
            <ac:picMk id="2066" creationId="{23A77429-67F6-47EE-B662-DFB833551179}"/>
          </ac:picMkLst>
        </pc:picChg>
      </pc:sldChg>
      <pc:sldChg chg="add del">
        <pc:chgData name="Richard Tock" userId="73b97d84946728a3" providerId="LiveId" clId="{75ABA40E-8CD3-48AA-92BB-B4CD5CC1B911}" dt="2019-10-11T03:50:25.126" v="886" actId="2696"/>
        <pc:sldMkLst>
          <pc:docMk/>
          <pc:sldMk cId="1814848351" sldId="338"/>
        </pc:sldMkLst>
      </pc:sldChg>
      <pc:sldChg chg="delSp add delAnim modNotesTx">
        <pc:chgData name="Richard Tock" userId="73b97d84946728a3" providerId="LiveId" clId="{75ABA40E-8CD3-48AA-92BB-B4CD5CC1B911}" dt="2019-10-15T04:07:43.120" v="1974" actId="20577"/>
        <pc:sldMkLst>
          <pc:docMk/>
          <pc:sldMk cId="1024107419" sldId="339"/>
        </pc:sldMkLst>
        <pc:spChg chg="del">
          <ac:chgData name="Richard Tock" userId="73b97d84946728a3" providerId="LiveId" clId="{75ABA40E-8CD3-48AA-92BB-B4CD5CC1B911}" dt="2019-10-15T04:06:49.458" v="1967" actId="478"/>
          <ac:spMkLst>
            <pc:docMk/>
            <pc:sldMk cId="1024107419" sldId="339"/>
            <ac:spMk id="16" creationId="{BB64CFB9-713A-4561-81CA-11F9E5B244FB}"/>
          </ac:spMkLst>
        </pc:spChg>
        <pc:spChg chg="del">
          <ac:chgData name="Richard Tock" userId="73b97d84946728a3" providerId="LiveId" clId="{75ABA40E-8CD3-48AA-92BB-B4CD5CC1B911}" dt="2019-10-15T04:07:22.143" v="1971" actId="478"/>
          <ac:spMkLst>
            <pc:docMk/>
            <pc:sldMk cId="1024107419" sldId="339"/>
            <ac:spMk id="29" creationId="{9307BE75-088D-4F37-9BEE-05EEEBEB5546}"/>
          </ac:spMkLst>
        </pc:spChg>
        <pc:spChg chg="del">
          <ac:chgData name="Richard Tock" userId="73b97d84946728a3" providerId="LiveId" clId="{75ABA40E-8CD3-48AA-92BB-B4CD5CC1B911}" dt="2019-10-15T04:07:22.143" v="1971" actId="478"/>
          <ac:spMkLst>
            <pc:docMk/>
            <pc:sldMk cId="1024107419" sldId="339"/>
            <ac:spMk id="31" creationId="{5C54CEA8-8946-4823-9F68-4837E86C8D02}"/>
          </ac:spMkLst>
        </pc:spChg>
        <pc:spChg chg="del">
          <ac:chgData name="Richard Tock" userId="73b97d84946728a3" providerId="LiveId" clId="{75ABA40E-8CD3-48AA-92BB-B4CD5CC1B911}" dt="2019-10-15T04:07:22.143" v="1971" actId="478"/>
          <ac:spMkLst>
            <pc:docMk/>
            <pc:sldMk cId="1024107419" sldId="339"/>
            <ac:spMk id="32" creationId="{6FEC369E-C84E-4B03-873B-BCC92C48DAA2}"/>
          </ac:spMkLst>
        </pc:spChg>
        <pc:spChg chg="del">
          <ac:chgData name="Richard Tock" userId="73b97d84946728a3" providerId="LiveId" clId="{75ABA40E-8CD3-48AA-92BB-B4CD5CC1B911}" dt="2019-10-15T04:07:22.143" v="1971" actId="478"/>
          <ac:spMkLst>
            <pc:docMk/>
            <pc:sldMk cId="1024107419" sldId="339"/>
            <ac:spMk id="33" creationId="{F06869C8-4A9E-47D1-B3FB-D3E44B40D622}"/>
          </ac:spMkLst>
        </pc:spChg>
        <pc:spChg chg="del">
          <ac:chgData name="Richard Tock" userId="73b97d84946728a3" providerId="LiveId" clId="{75ABA40E-8CD3-48AA-92BB-B4CD5CC1B911}" dt="2019-10-15T04:07:22.143" v="1971" actId="478"/>
          <ac:spMkLst>
            <pc:docMk/>
            <pc:sldMk cId="1024107419" sldId="339"/>
            <ac:spMk id="34" creationId="{9709D2F5-1203-4043-AC23-18748D1054F2}"/>
          </ac:spMkLst>
        </pc:spChg>
        <pc:spChg chg="del">
          <ac:chgData name="Richard Tock" userId="73b97d84946728a3" providerId="LiveId" clId="{75ABA40E-8CD3-48AA-92BB-B4CD5CC1B911}" dt="2019-10-15T04:07:22.143" v="1971" actId="478"/>
          <ac:spMkLst>
            <pc:docMk/>
            <pc:sldMk cId="1024107419" sldId="339"/>
            <ac:spMk id="35" creationId="{AD0B0901-7293-457F-9E23-ECA0248F2C94}"/>
          </ac:spMkLst>
        </pc:spChg>
        <pc:spChg chg="del">
          <ac:chgData name="Richard Tock" userId="73b97d84946728a3" providerId="LiveId" clId="{75ABA40E-8CD3-48AA-92BB-B4CD5CC1B911}" dt="2019-10-15T04:07:22.143" v="1971" actId="478"/>
          <ac:spMkLst>
            <pc:docMk/>
            <pc:sldMk cId="1024107419" sldId="339"/>
            <ac:spMk id="36" creationId="{353D2172-F6AD-4965-9EF7-E713C79B3A4B}"/>
          </ac:spMkLst>
        </pc:spChg>
        <pc:spChg chg="del">
          <ac:chgData name="Richard Tock" userId="73b97d84946728a3" providerId="LiveId" clId="{75ABA40E-8CD3-48AA-92BB-B4CD5CC1B911}" dt="2019-10-15T04:07:22.143" v="1971" actId="478"/>
          <ac:spMkLst>
            <pc:docMk/>
            <pc:sldMk cId="1024107419" sldId="339"/>
            <ac:spMk id="37" creationId="{0A539013-DA47-436C-9963-5EE8292F3F78}"/>
          </ac:spMkLst>
        </pc:spChg>
        <pc:spChg chg="del">
          <ac:chgData name="Richard Tock" userId="73b97d84946728a3" providerId="LiveId" clId="{75ABA40E-8CD3-48AA-92BB-B4CD5CC1B911}" dt="2019-10-15T04:07:37.585" v="1972" actId="478"/>
          <ac:spMkLst>
            <pc:docMk/>
            <pc:sldMk cId="1024107419" sldId="339"/>
            <ac:spMk id="38" creationId="{58914C3A-084E-4658-9855-AA56B94BBD3F}"/>
          </ac:spMkLst>
        </pc:spChg>
        <pc:spChg chg="del">
          <ac:chgData name="Richard Tock" userId="73b97d84946728a3" providerId="LiveId" clId="{75ABA40E-8CD3-48AA-92BB-B4CD5CC1B911}" dt="2019-10-15T04:07:37.585" v="1972" actId="478"/>
          <ac:spMkLst>
            <pc:docMk/>
            <pc:sldMk cId="1024107419" sldId="339"/>
            <ac:spMk id="45" creationId="{D3FAFACB-5960-4C25-B669-0BCE23464996}"/>
          </ac:spMkLst>
        </pc:spChg>
        <pc:spChg chg="del">
          <ac:chgData name="Richard Tock" userId="73b97d84946728a3" providerId="LiveId" clId="{75ABA40E-8CD3-48AA-92BB-B4CD5CC1B911}" dt="2019-10-15T04:07:01.838" v="1969" actId="478"/>
          <ac:spMkLst>
            <pc:docMk/>
            <pc:sldMk cId="1024107419" sldId="339"/>
            <ac:spMk id="46" creationId="{56F5AF5B-6CAD-41F1-AD3A-A615EAFE047E}"/>
          </ac:spMkLst>
        </pc:spChg>
        <pc:spChg chg="del">
          <ac:chgData name="Richard Tock" userId="73b97d84946728a3" providerId="LiveId" clId="{75ABA40E-8CD3-48AA-92BB-B4CD5CC1B911}" dt="2019-10-15T04:07:01.838" v="1969" actId="478"/>
          <ac:spMkLst>
            <pc:docMk/>
            <pc:sldMk cId="1024107419" sldId="339"/>
            <ac:spMk id="47" creationId="{85EEFD01-EC52-4348-9084-61B6A2920489}"/>
          </ac:spMkLst>
        </pc:spChg>
        <pc:spChg chg="del">
          <ac:chgData name="Richard Tock" userId="73b97d84946728a3" providerId="LiveId" clId="{75ABA40E-8CD3-48AA-92BB-B4CD5CC1B911}" dt="2019-10-15T04:06:50.529" v="1968" actId="478"/>
          <ac:spMkLst>
            <pc:docMk/>
            <pc:sldMk cId="1024107419" sldId="339"/>
            <ac:spMk id="48" creationId="{14ADF18D-8F47-472A-AE0D-D9C882CE81F8}"/>
          </ac:spMkLst>
        </pc:spChg>
        <pc:spChg chg="del">
          <ac:chgData name="Richard Tock" userId="73b97d84946728a3" providerId="LiveId" clId="{75ABA40E-8CD3-48AA-92BB-B4CD5CC1B911}" dt="2019-10-15T04:07:01.838" v="1969" actId="478"/>
          <ac:spMkLst>
            <pc:docMk/>
            <pc:sldMk cId="1024107419" sldId="339"/>
            <ac:spMk id="49" creationId="{C29D0A8E-4B9B-4254-9CFC-FBA3F1D5C3EA}"/>
          </ac:spMkLst>
        </pc:spChg>
        <pc:spChg chg="del">
          <ac:chgData name="Richard Tock" userId="73b97d84946728a3" providerId="LiveId" clId="{75ABA40E-8CD3-48AA-92BB-B4CD5CC1B911}" dt="2019-10-15T04:07:01.838" v="1969" actId="478"/>
          <ac:spMkLst>
            <pc:docMk/>
            <pc:sldMk cId="1024107419" sldId="339"/>
            <ac:spMk id="50" creationId="{3E8055F9-8DC6-4AA2-8E74-D0541A836227}"/>
          </ac:spMkLst>
        </pc:spChg>
        <pc:spChg chg="del">
          <ac:chgData name="Richard Tock" userId="73b97d84946728a3" providerId="LiveId" clId="{75ABA40E-8CD3-48AA-92BB-B4CD5CC1B911}" dt="2019-10-15T04:07:01.838" v="1969" actId="478"/>
          <ac:spMkLst>
            <pc:docMk/>
            <pc:sldMk cId="1024107419" sldId="339"/>
            <ac:spMk id="51" creationId="{3CF73A70-6399-471B-A5A6-97523FFD509F}"/>
          </ac:spMkLst>
        </pc:spChg>
        <pc:spChg chg="del">
          <ac:chgData name="Richard Tock" userId="73b97d84946728a3" providerId="LiveId" clId="{75ABA40E-8CD3-48AA-92BB-B4CD5CC1B911}" dt="2019-10-15T04:07:01.838" v="1969" actId="478"/>
          <ac:spMkLst>
            <pc:docMk/>
            <pc:sldMk cId="1024107419" sldId="339"/>
            <ac:spMk id="52" creationId="{28578F9F-C981-48F9-ADA5-57F98AF22B4F}"/>
          </ac:spMkLst>
        </pc:spChg>
        <pc:spChg chg="del">
          <ac:chgData name="Richard Tock" userId="73b97d84946728a3" providerId="LiveId" clId="{75ABA40E-8CD3-48AA-92BB-B4CD5CC1B911}" dt="2019-10-15T04:07:37.585" v="1972" actId="478"/>
          <ac:spMkLst>
            <pc:docMk/>
            <pc:sldMk cId="1024107419" sldId="339"/>
            <ac:spMk id="53" creationId="{CB80AAB1-6E3F-48EC-B6DE-CEF0F72E7641}"/>
          </ac:spMkLst>
        </pc:spChg>
        <pc:spChg chg="del">
          <ac:chgData name="Richard Tock" userId="73b97d84946728a3" providerId="LiveId" clId="{75ABA40E-8CD3-48AA-92BB-B4CD5CC1B911}" dt="2019-10-15T04:07:37.585" v="1972" actId="478"/>
          <ac:spMkLst>
            <pc:docMk/>
            <pc:sldMk cId="1024107419" sldId="339"/>
            <ac:spMk id="54" creationId="{2509A3B1-93A8-42A2-A492-C2A6118D3DC9}"/>
          </ac:spMkLst>
        </pc:spChg>
        <pc:spChg chg="del">
          <ac:chgData name="Richard Tock" userId="73b97d84946728a3" providerId="LiveId" clId="{75ABA40E-8CD3-48AA-92BB-B4CD5CC1B911}" dt="2019-10-15T04:07:11.747" v="1970" actId="478"/>
          <ac:spMkLst>
            <pc:docMk/>
            <pc:sldMk cId="1024107419" sldId="339"/>
            <ac:spMk id="55" creationId="{EE6AA006-45C6-41CA-B1E1-70A4CF506D05}"/>
          </ac:spMkLst>
        </pc:spChg>
        <pc:spChg chg="del">
          <ac:chgData name="Richard Tock" userId="73b97d84946728a3" providerId="LiveId" clId="{75ABA40E-8CD3-48AA-92BB-B4CD5CC1B911}" dt="2019-10-15T04:07:11.747" v="1970" actId="478"/>
          <ac:spMkLst>
            <pc:docMk/>
            <pc:sldMk cId="1024107419" sldId="339"/>
            <ac:spMk id="56" creationId="{CAB1552C-0483-4660-95C5-ABF3019CDF7E}"/>
          </ac:spMkLst>
        </pc:spChg>
        <pc:spChg chg="del">
          <ac:chgData name="Richard Tock" userId="73b97d84946728a3" providerId="LiveId" clId="{75ABA40E-8CD3-48AA-92BB-B4CD5CC1B911}" dt="2019-10-15T04:07:11.747" v="1970" actId="478"/>
          <ac:spMkLst>
            <pc:docMk/>
            <pc:sldMk cId="1024107419" sldId="339"/>
            <ac:spMk id="57" creationId="{5DE0E52D-5685-46C5-B47D-163F840090BA}"/>
          </ac:spMkLst>
        </pc:spChg>
        <pc:spChg chg="del">
          <ac:chgData name="Richard Tock" userId="73b97d84946728a3" providerId="LiveId" clId="{75ABA40E-8CD3-48AA-92BB-B4CD5CC1B911}" dt="2019-10-15T04:07:11.747" v="1970" actId="478"/>
          <ac:spMkLst>
            <pc:docMk/>
            <pc:sldMk cId="1024107419" sldId="339"/>
            <ac:spMk id="58" creationId="{2D50043E-7A12-4B88-AC22-98A85EE227B3}"/>
          </ac:spMkLst>
        </pc:spChg>
        <pc:spChg chg="del">
          <ac:chgData name="Richard Tock" userId="73b97d84946728a3" providerId="LiveId" clId="{75ABA40E-8CD3-48AA-92BB-B4CD5CC1B911}" dt="2019-10-15T04:07:11.747" v="1970" actId="478"/>
          <ac:spMkLst>
            <pc:docMk/>
            <pc:sldMk cId="1024107419" sldId="339"/>
            <ac:spMk id="59" creationId="{336BB31E-1266-446A-8556-A27C9575C78B}"/>
          </ac:spMkLst>
        </pc:spChg>
        <pc:spChg chg="del">
          <ac:chgData name="Richard Tock" userId="73b97d84946728a3" providerId="LiveId" clId="{75ABA40E-8CD3-48AA-92BB-B4CD5CC1B911}" dt="2019-10-15T04:07:11.747" v="1970" actId="478"/>
          <ac:spMkLst>
            <pc:docMk/>
            <pc:sldMk cId="1024107419" sldId="339"/>
            <ac:spMk id="60" creationId="{A2A38513-61DA-430F-A8E8-3FF0B8062A0C}"/>
          </ac:spMkLst>
        </pc:spChg>
        <pc:spChg chg="del">
          <ac:chgData name="Richard Tock" userId="73b97d84946728a3" providerId="LiveId" clId="{75ABA40E-8CD3-48AA-92BB-B4CD5CC1B911}" dt="2019-10-15T04:07:11.747" v="1970" actId="478"/>
          <ac:spMkLst>
            <pc:docMk/>
            <pc:sldMk cId="1024107419" sldId="339"/>
            <ac:spMk id="61" creationId="{867ED0E7-34D3-4B3F-B634-CB92CF712152}"/>
          </ac:spMkLst>
        </pc:spChg>
        <pc:spChg chg="del">
          <ac:chgData name="Richard Tock" userId="73b97d84946728a3" providerId="LiveId" clId="{75ABA40E-8CD3-48AA-92BB-B4CD5CC1B911}" dt="2019-10-15T04:07:11.747" v="1970" actId="478"/>
          <ac:spMkLst>
            <pc:docMk/>
            <pc:sldMk cId="1024107419" sldId="339"/>
            <ac:spMk id="62" creationId="{266EFF94-7EAD-4769-9F98-8E5F310F896E}"/>
          </ac:spMkLst>
        </pc:spChg>
        <pc:spChg chg="del">
          <ac:chgData name="Richard Tock" userId="73b97d84946728a3" providerId="LiveId" clId="{75ABA40E-8CD3-48AA-92BB-B4CD5CC1B911}" dt="2019-10-15T04:07:37.585" v="1972" actId="478"/>
          <ac:spMkLst>
            <pc:docMk/>
            <pc:sldMk cId="1024107419" sldId="339"/>
            <ac:spMk id="63" creationId="{E7452C62-EFA7-47DC-A9B5-C143A5433327}"/>
          </ac:spMkLst>
        </pc:spChg>
        <pc:spChg chg="del">
          <ac:chgData name="Richard Tock" userId="73b97d84946728a3" providerId="LiveId" clId="{75ABA40E-8CD3-48AA-92BB-B4CD5CC1B911}" dt="2019-10-15T04:07:37.585" v="1972" actId="478"/>
          <ac:spMkLst>
            <pc:docMk/>
            <pc:sldMk cId="1024107419" sldId="339"/>
            <ac:spMk id="64" creationId="{10FED9E8-9399-4B1B-980A-551E2E215176}"/>
          </ac:spMkLst>
        </pc:spChg>
        <pc:spChg chg="del">
          <ac:chgData name="Richard Tock" userId="73b97d84946728a3" providerId="LiveId" clId="{75ABA40E-8CD3-48AA-92BB-B4CD5CC1B911}" dt="2019-10-15T04:07:37.585" v="1972" actId="478"/>
          <ac:spMkLst>
            <pc:docMk/>
            <pc:sldMk cId="1024107419" sldId="339"/>
            <ac:spMk id="65" creationId="{1C3A858C-7A57-402E-8A54-AF089B08CFC0}"/>
          </ac:spMkLst>
        </pc:spChg>
        <pc:spChg chg="del">
          <ac:chgData name="Richard Tock" userId="73b97d84946728a3" providerId="LiveId" clId="{75ABA40E-8CD3-48AA-92BB-B4CD5CC1B911}" dt="2019-10-15T04:07:37.585" v="1972" actId="478"/>
          <ac:spMkLst>
            <pc:docMk/>
            <pc:sldMk cId="1024107419" sldId="339"/>
            <ac:spMk id="66" creationId="{AC748B72-982D-4721-92B8-89C017A59AEC}"/>
          </ac:spMkLst>
        </pc:spChg>
      </pc:sldChg>
      <pc:sldChg chg="add">
        <pc:chgData name="Richard Tock" userId="73b97d84946728a3" providerId="LiveId" clId="{75ABA40E-8CD3-48AA-92BB-B4CD5CC1B911}" dt="2019-10-15T08:33:20.181" v="2640"/>
        <pc:sldMkLst>
          <pc:docMk/>
          <pc:sldMk cId="2993696304" sldId="34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9AD16-1A4E-4451-987C-DCA1FABDAB95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22E32-FF0D-4444-9799-8E2C95D4193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322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34C6-9B54-4E9C-818D-8BDB72CE86EC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6554-3A9A-4160-9838-17B4C9543A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84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34C6-9B54-4E9C-818D-8BDB72CE86EC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6554-3A9A-4160-9838-17B4C9543A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43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34C6-9B54-4E9C-818D-8BDB72CE86EC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6554-3A9A-4160-9838-17B4C9543A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694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163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920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216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010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777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727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9405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537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34C6-9B54-4E9C-818D-8BDB72CE86EC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6554-3A9A-4160-9838-17B4C9543A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8766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467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6176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8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34C6-9B54-4E9C-818D-8BDB72CE86EC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6554-3A9A-4160-9838-17B4C9543A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511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34C6-9B54-4E9C-818D-8BDB72CE86EC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6554-3A9A-4160-9838-17B4C9543A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34C6-9B54-4E9C-818D-8BDB72CE86EC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6554-3A9A-4160-9838-17B4C9543A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38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34C6-9B54-4E9C-818D-8BDB72CE86EC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6554-3A9A-4160-9838-17B4C9543A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62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34C6-9B54-4E9C-818D-8BDB72CE86EC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6554-3A9A-4160-9838-17B4C9543A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77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34C6-9B54-4E9C-818D-8BDB72CE86EC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6554-3A9A-4160-9838-17B4C9543A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78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34C6-9B54-4E9C-818D-8BDB72CE86EC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6554-3A9A-4160-9838-17B4C9543A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615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834C6-9B54-4E9C-818D-8BDB72CE86EC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36554-3A9A-4160-9838-17B4C9543A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42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36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206380"/>
            <a:ext cx="6182139" cy="1016313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Equations of parallel lines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Practice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7135A65-6B5A-4150-A7EE-138B63B07D49}"/>
              </a:ext>
            </a:extLst>
          </p:cNvPr>
          <p:cNvCxnSpPr/>
          <p:nvPr/>
        </p:nvCxnSpPr>
        <p:spPr>
          <a:xfrm flipV="1">
            <a:off x="2843808" y="4077072"/>
            <a:ext cx="2880320" cy="1080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E71140-DF3E-42EB-8152-435BF9B09873}"/>
              </a:ext>
            </a:extLst>
          </p:cNvPr>
          <p:cNvCxnSpPr/>
          <p:nvPr/>
        </p:nvCxnSpPr>
        <p:spPr>
          <a:xfrm flipV="1">
            <a:off x="3114622" y="4614159"/>
            <a:ext cx="2880320" cy="1080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382"/>
            <a:ext cx="9144000" cy="54630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200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Equations of parallel lines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339389"/>
              </p:ext>
            </p:extLst>
          </p:nvPr>
        </p:nvGraphicFramePr>
        <p:xfrm>
          <a:off x="251520" y="764704"/>
          <a:ext cx="8640960" cy="583264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233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Example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Thoughts?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Your turn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99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rebuchet MS" panose="020B0603020202020204" pitchFamily="34" charset="0"/>
                        </a:rPr>
                        <a:t>Write down the equation parallel to y = 4x+1 which passes through (2,17)</a:t>
                      </a:r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rebuchet MS" panose="020B0603020202020204" pitchFamily="34" charset="0"/>
                        </a:rPr>
                        <a:t>Write down the equation parallel to y = 8x+5 which passes through (2,26)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327">
                <a:tc>
                  <a:txBody>
                    <a:bodyPr/>
                    <a:lstStyle/>
                    <a:p>
                      <a:endParaRPr lang="en-US" sz="20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6" name="Rectangle 115"/>
          <p:cNvSpPr/>
          <p:nvPr/>
        </p:nvSpPr>
        <p:spPr>
          <a:xfrm>
            <a:off x="5364088" y="1628800"/>
            <a:ext cx="3384376" cy="93610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rebuchet MS" pitchFamily="34" charset="0"/>
              </a:rPr>
              <a:t>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990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</p:childTnLst>
        </p:cTn>
      </p:par>
    </p:tnLst>
    <p:bldLst>
      <p:bldP spid="1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382"/>
            <a:ext cx="9144000" cy="54630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200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Equations of parallel lines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CD8214F-7AF1-4895-906C-F41ECEF02849}"/>
              </a:ext>
            </a:extLst>
          </p:cNvPr>
          <p:cNvSpPr txBox="1"/>
          <p:nvPr/>
        </p:nvSpPr>
        <p:spPr>
          <a:xfrm>
            <a:off x="0" y="69269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Trebuchet MS" panose="020B0603020202020204" pitchFamily="34" charset="0"/>
              </a:rPr>
              <a:t>Write down the equation…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5A7D0010-D11C-44A2-B57F-1A58736BDF0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5179066"/>
                  </p:ext>
                </p:extLst>
              </p:nvPr>
            </p:nvGraphicFramePr>
            <p:xfrm>
              <a:off x="339948" y="1235038"/>
              <a:ext cx="8496945" cy="511256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832315">
                      <a:extLst>
                        <a:ext uri="{9D8B030D-6E8A-4147-A177-3AD203B41FA5}">
                          <a16:colId xmlns:a16="http://schemas.microsoft.com/office/drawing/2014/main" val="2235379238"/>
                        </a:ext>
                      </a:extLst>
                    </a:gridCol>
                    <a:gridCol w="2832315">
                      <a:extLst>
                        <a:ext uri="{9D8B030D-6E8A-4147-A177-3AD203B41FA5}">
                          <a16:colId xmlns:a16="http://schemas.microsoft.com/office/drawing/2014/main" val="186563922"/>
                        </a:ext>
                      </a:extLst>
                    </a:gridCol>
                    <a:gridCol w="2832315">
                      <a:extLst>
                        <a:ext uri="{9D8B030D-6E8A-4147-A177-3AD203B41FA5}">
                          <a16:colId xmlns:a16="http://schemas.microsoft.com/office/drawing/2014/main" val="3571081428"/>
                        </a:ext>
                      </a:extLst>
                    </a:gridCol>
                  </a:tblGrid>
                  <a:tr h="6770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Trebuchet MS" panose="020B0603020202020204" pitchFamily="34" charset="0"/>
                            </a:rPr>
                            <a:t>Parallel to the line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Trebuchet MS" panose="020B0603020202020204" pitchFamily="34" charset="0"/>
                            </a:rPr>
                            <a:t>Goes through the point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Trebuchet MS" panose="020B0603020202020204" pitchFamily="34" charset="0"/>
                            </a:rPr>
                            <a:t>Answer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05555662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(0,7)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=3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173375531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=3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(3,0)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=3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−9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99557936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=3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(3,7)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=3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92455011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=3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+10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(3,7)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=3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473974538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=2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(3,7)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=2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56181192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=2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(−3,7)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=2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+13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95385724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=2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(0,0)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=2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1459464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5A7D0010-D11C-44A2-B57F-1A58736BDF0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5179066"/>
                  </p:ext>
                </p:extLst>
              </p:nvPr>
            </p:nvGraphicFramePr>
            <p:xfrm>
              <a:off x="339948" y="1235038"/>
              <a:ext cx="8496945" cy="511256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832315">
                      <a:extLst>
                        <a:ext uri="{9D8B030D-6E8A-4147-A177-3AD203B41FA5}">
                          <a16:colId xmlns:a16="http://schemas.microsoft.com/office/drawing/2014/main" val="2235379238"/>
                        </a:ext>
                      </a:extLst>
                    </a:gridCol>
                    <a:gridCol w="2832315">
                      <a:extLst>
                        <a:ext uri="{9D8B030D-6E8A-4147-A177-3AD203B41FA5}">
                          <a16:colId xmlns:a16="http://schemas.microsoft.com/office/drawing/2014/main" val="186563922"/>
                        </a:ext>
                      </a:extLst>
                    </a:gridCol>
                    <a:gridCol w="2832315">
                      <a:extLst>
                        <a:ext uri="{9D8B030D-6E8A-4147-A177-3AD203B41FA5}">
                          <a16:colId xmlns:a16="http://schemas.microsoft.com/office/drawing/2014/main" val="3571081428"/>
                        </a:ext>
                      </a:extLst>
                    </a:gridCol>
                  </a:tblGrid>
                  <a:tr h="6770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Trebuchet MS" panose="020B0603020202020204" pitchFamily="34" charset="0"/>
                            </a:rPr>
                            <a:t>Parallel to the line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Trebuchet MS" panose="020B0603020202020204" pitchFamily="34" charset="0"/>
                            </a:rPr>
                            <a:t>Goes through the point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Trebuchet MS" panose="020B0603020202020204" pitchFamily="34" charset="0"/>
                            </a:rPr>
                            <a:t>Answer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05555662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" t="-107692" r="-200430" b="-602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215" t="-107692" r="-100430" b="-602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215" t="-107692" r="-430" b="-6028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73375531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" t="-207692" r="-200430" b="-502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215" t="-207692" r="-100430" b="-502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215" t="-207692" r="-430" b="-5028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99557936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" t="-304762" r="-200430" b="-39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215" t="-304762" r="-100430" b="-39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215" t="-304762" r="-430" b="-3980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92455011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" t="-408654" r="-200430" b="-30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215" t="-408654" r="-100430" b="-30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215" t="-408654" r="-430" b="-3019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73974538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" t="-508654" r="-200430" b="-20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215" t="-508654" r="-100430" b="-20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215" t="-508654" r="-430" b="-2019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6181192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" t="-608654" r="-200430" b="-10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215" t="-608654" r="-100430" b="-10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215" t="-608654" r="-430" b="-1019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5385724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" t="-708654" r="-200430" b="-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215" t="-708654" r="-100430" b="-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215" t="-708654" r="-430" b="-19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4594641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C7E94AFC-84DB-4E70-9C0D-945B0B0C69F3}"/>
              </a:ext>
            </a:extLst>
          </p:cNvPr>
          <p:cNvSpPr/>
          <p:nvPr/>
        </p:nvSpPr>
        <p:spPr>
          <a:xfrm>
            <a:off x="6092022" y="1955118"/>
            <a:ext cx="2672862" cy="5040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rebuchet MS" pitchFamily="34" charset="0"/>
              </a:rPr>
              <a:t>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1C0A50-BB8F-418E-8003-B1EF6E7FF3C2}"/>
              </a:ext>
            </a:extLst>
          </p:cNvPr>
          <p:cNvSpPr/>
          <p:nvPr/>
        </p:nvSpPr>
        <p:spPr>
          <a:xfrm>
            <a:off x="6078695" y="2607256"/>
            <a:ext cx="2672862" cy="5040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rebuchet MS" pitchFamily="34" charset="0"/>
              </a:rPr>
              <a:t>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253606A-A97D-40C3-8979-8EA720F0FEE0}"/>
              </a:ext>
            </a:extLst>
          </p:cNvPr>
          <p:cNvSpPr/>
          <p:nvPr/>
        </p:nvSpPr>
        <p:spPr>
          <a:xfrm>
            <a:off x="6092022" y="3241927"/>
            <a:ext cx="2672862" cy="5040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rebuchet MS" pitchFamily="34" charset="0"/>
              </a:rPr>
              <a:t>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01F87DC-5384-4C9D-AC7B-D52A893DB3FF}"/>
              </a:ext>
            </a:extLst>
          </p:cNvPr>
          <p:cNvSpPr/>
          <p:nvPr/>
        </p:nvSpPr>
        <p:spPr>
          <a:xfrm>
            <a:off x="6092022" y="3876598"/>
            <a:ext cx="2672862" cy="5040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rebuchet MS" pitchFamily="34" charset="0"/>
              </a:rPr>
              <a:t>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0E96E4-0C6E-4CD7-A7ED-D67A6D7B85A2}"/>
              </a:ext>
            </a:extLst>
          </p:cNvPr>
          <p:cNvSpPr/>
          <p:nvPr/>
        </p:nvSpPr>
        <p:spPr>
          <a:xfrm>
            <a:off x="6103491" y="4511269"/>
            <a:ext cx="2672862" cy="5040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rebuchet MS" pitchFamily="34" charset="0"/>
              </a:rPr>
              <a:t>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8B507F7-1D74-4826-895D-35D9F722DEBE}"/>
              </a:ext>
            </a:extLst>
          </p:cNvPr>
          <p:cNvSpPr/>
          <p:nvPr/>
        </p:nvSpPr>
        <p:spPr>
          <a:xfrm>
            <a:off x="6103491" y="5145940"/>
            <a:ext cx="2672862" cy="5040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rebuchet MS" pitchFamily="34" charset="0"/>
              </a:rPr>
              <a:t>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24DDCDD-1099-408C-B9AE-11976751FC24}"/>
              </a:ext>
            </a:extLst>
          </p:cNvPr>
          <p:cNvSpPr/>
          <p:nvPr/>
        </p:nvSpPr>
        <p:spPr>
          <a:xfrm>
            <a:off x="6103491" y="5780611"/>
            <a:ext cx="2672862" cy="5040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rebuchet MS" pitchFamily="34" charset="0"/>
              </a:rPr>
              <a:t>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D086277-95B7-4FDF-9780-8F95769CC043}"/>
              </a:ext>
            </a:extLst>
          </p:cNvPr>
          <p:cNvSpPr/>
          <p:nvPr/>
        </p:nvSpPr>
        <p:spPr>
          <a:xfrm>
            <a:off x="6078696" y="6435197"/>
            <a:ext cx="2697658" cy="306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Trebuchet MS" panose="020B0603020202020204" pitchFamily="34" charset="0"/>
              </a:rPr>
              <a:t>Reveal all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E665D7A-B3C7-4FCE-A32B-89CE9A5EE8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871871"/>
            <a:ext cx="652364" cy="6523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9547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382"/>
            <a:ext cx="9144000" cy="54630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200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Equations of parallel lines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CD8214F-7AF1-4895-906C-F41ECEF02849}"/>
              </a:ext>
            </a:extLst>
          </p:cNvPr>
          <p:cNvSpPr txBox="1"/>
          <p:nvPr/>
        </p:nvSpPr>
        <p:spPr>
          <a:xfrm>
            <a:off x="0" y="69269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Trebuchet MS" panose="020B0603020202020204" pitchFamily="34" charset="0"/>
              </a:rPr>
              <a:t>Write down the equation…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5A7D0010-D11C-44A2-B57F-1A58736BDF0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39948" y="1235038"/>
              <a:ext cx="8496945" cy="511256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832315">
                      <a:extLst>
                        <a:ext uri="{9D8B030D-6E8A-4147-A177-3AD203B41FA5}">
                          <a16:colId xmlns:a16="http://schemas.microsoft.com/office/drawing/2014/main" val="2235379238"/>
                        </a:ext>
                      </a:extLst>
                    </a:gridCol>
                    <a:gridCol w="2832315">
                      <a:extLst>
                        <a:ext uri="{9D8B030D-6E8A-4147-A177-3AD203B41FA5}">
                          <a16:colId xmlns:a16="http://schemas.microsoft.com/office/drawing/2014/main" val="186563922"/>
                        </a:ext>
                      </a:extLst>
                    </a:gridCol>
                    <a:gridCol w="2832315">
                      <a:extLst>
                        <a:ext uri="{9D8B030D-6E8A-4147-A177-3AD203B41FA5}">
                          <a16:colId xmlns:a16="http://schemas.microsoft.com/office/drawing/2014/main" val="3571081428"/>
                        </a:ext>
                      </a:extLst>
                    </a:gridCol>
                  </a:tblGrid>
                  <a:tr h="6770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Trebuchet MS" panose="020B0603020202020204" pitchFamily="34" charset="0"/>
                            </a:rPr>
                            <a:t>Parallel to the line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Trebuchet MS" panose="020B0603020202020204" pitchFamily="34" charset="0"/>
                            </a:rPr>
                            <a:t>Goes through the point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Trebuchet MS" panose="020B0603020202020204" pitchFamily="34" charset="0"/>
                            </a:rPr>
                            <a:t>Answer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05555662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(0,7)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=3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173375531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=3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(3,0)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=3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−9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99557936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=3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(3,7)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=3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92455011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=3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+10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(3,7)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=3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473974538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=2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(3,7)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=2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56181192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=2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(−3,7)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=2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+13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95385724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=2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(0,0)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=2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1459464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5A7D0010-D11C-44A2-B57F-1A58736BDF0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5179066"/>
                  </p:ext>
                </p:extLst>
              </p:nvPr>
            </p:nvGraphicFramePr>
            <p:xfrm>
              <a:off x="339948" y="1235038"/>
              <a:ext cx="8496945" cy="511256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832315">
                      <a:extLst>
                        <a:ext uri="{9D8B030D-6E8A-4147-A177-3AD203B41FA5}">
                          <a16:colId xmlns:a16="http://schemas.microsoft.com/office/drawing/2014/main" val="2235379238"/>
                        </a:ext>
                      </a:extLst>
                    </a:gridCol>
                    <a:gridCol w="2832315">
                      <a:extLst>
                        <a:ext uri="{9D8B030D-6E8A-4147-A177-3AD203B41FA5}">
                          <a16:colId xmlns:a16="http://schemas.microsoft.com/office/drawing/2014/main" val="186563922"/>
                        </a:ext>
                      </a:extLst>
                    </a:gridCol>
                    <a:gridCol w="2832315">
                      <a:extLst>
                        <a:ext uri="{9D8B030D-6E8A-4147-A177-3AD203B41FA5}">
                          <a16:colId xmlns:a16="http://schemas.microsoft.com/office/drawing/2014/main" val="3571081428"/>
                        </a:ext>
                      </a:extLst>
                    </a:gridCol>
                  </a:tblGrid>
                  <a:tr h="6770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Trebuchet MS" panose="020B0603020202020204" pitchFamily="34" charset="0"/>
                            </a:rPr>
                            <a:t>Parallel to the line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Trebuchet MS" panose="020B0603020202020204" pitchFamily="34" charset="0"/>
                            </a:rPr>
                            <a:t>Goes through the point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Trebuchet MS" panose="020B0603020202020204" pitchFamily="34" charset="0"/>
                            </a:rPr>
                            <a:t>Answer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05555662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" t="-107692" r="-200430" b="-602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215" t="-107692" r="-100430" b="-602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215" t="-107692" r="-430" b="-6028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73375531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" t="-207692" r="-200430" b="-502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215" t="-207692" r="-100430" b="-502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215" t="-207692" r="-430" b="-5028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99557936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" t="-304762" r="-200430" b="-39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215" t="-304762" r="-100430" b="-39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215" t="-304762" r="-430" b="-3980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92455011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" t="-408654" r="-200430" b="-30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215" t="-408654" r="-100430" b="-30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215" t="-408654" r="-430" b="-3019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73974538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" t="-508654" r="-200430" b="-20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215" t="-508654" r="-100430" b="-20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215" t="-508654" r="-430" b="-2019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6181192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" t="-608654" r="-200430" b="-10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215" t="-608654" r="-100430" b="-10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215" t="-608654" r="-430" b="-1019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5385724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" t="-708654" r="-200430" b="-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215" t="-708654" r="-100430" b="-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215" t="-708654" r="-430" b="-19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4594641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FD086277-95B7-4FDF-9780-8F95769CC043}"/>
              </a:ext>
            </a:extLst>
          </p:cNvPr>
          <p:cNvSpPr/>
          <p:nvPr/>
        </p:nvSpPr>
        <p:spPr>
          <a:xfrm>
            <a:off x="6078696" y="6435197"/>
            <a:ext cx="2697658" cy="306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Trebuchet MS" panose="020B0603020202020204" pitchFamily="34" charset="0"/>
              </a:rPr>
              <a:t>Reveal all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E665D7A-B3C7-4FCE-A32B-89CE9A5EE8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871871"/>
            <a:ext cx="652364" cy="6523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731868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On-screen Show (4:3)</PresentationFormat>
  <Paragraphs>76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Trebuchet MS</vt:lpstr>
      <vt:lpstr>Office Theme</vt:lpstr>
      <vt:lpstr>1_Office Theme</vt:lpstr>
      <vt:lpstr>Equations of parallel lines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Machines</dc:title>
  <dc:creator>Richard Tock</dc:creator>
  <cp:lastModifiedBy>Craig Barton</cp:lastModifiedBy>
  <cp:revision>107</cp:revision>
  <dcterms:created xsi:type="dcterms:W3CDTF">2015-10-02T09:03:04Z</dcterms:created>
  <dcterms:modified xsi:type="dcterms:W3CDTF">2019-12-25T12:27:47Z</dcterms:modified>
</cp:coreProperties>
</file>