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98" r:id="rId3"/>
    <p:sldId id="257" r:id="rId4"/>
    <p:sldId id="321" r:id="rId5"/>
    <p:sldId id="322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BC35F2-651E-4D7E-8FA7-5E46F0D07D71}" v="872" dt="2019-10-16T04:13:56.4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03" autoAdjust="0"/>
    <p:restoredTop sz="94732"/>
  </p:normalViewPr>
  <p:slideViewPr>
    <p:cSldViewPr>
      <p:cViewPr>
        <p:scale>
          <a:sx n="99" d="100"/>
          <a:sy n="99" d="100"/>
        </p:scale>
        <p:origin x="868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Tock" userId="73b97d84946728a3" providerId="LiveId" clId="{D2BC35F2-651E-4D7E-8FA7-5E46F0D07D71}"/>
    <pc:docChg chg="undo custSel addSld delSld modSld sldOrd modNotesMaster">
      <pc:chgData name="Richard Tock" userId="73b97d84946728a3" providerId="LiveId" clId="{D2BC35F2-651E-4D7E-8FA7-5E46F0D07D71}" dt="2019-10-16T04:14:57.173" v="1808"/>
      <pc:docMkLst>
        <pc:docMk/>
      </pc:docMkLst>
      <pc:sldChg chg="addSp delSp modSp">
        <pc:chgData name="Richard Tock" userId="73b97d84946728a3" providerId="LiveId" clId="{D2BC35F2-651E-4D7E-8FA7-5E46F0D07D71}" dt="2019-10-15T01:14:09.760" v="34" actId="167"/>
        <pc:sldMkLst>
          <pc:docMk/>
          <pc:sldMk cId="418148069" sldId="256"/>
        </pc:sldMkLst>
        <pc:spChg chg="mod">
          <ac:chgData name="Richard Tock" userId="73b97d84946728a3" providerId="LiveId" clId="{D2BC35F2-651E-4D7E-8FA7-5E46F0D07D71}" dt="2019-10-15T01:12:26.512" v="28" actId="20577"/>
          <ac:spMkLst>
            <pc:docMk/>
            <pc:sldMk cId="418148069" sldId="256"/>
            <ac:spMk id="9" creationId="{00000000-0000-0000-0000-000000000000}"/>
          </ac:spMkLst>
        </pc:spChg>
        <pc:spChg chg="mod">
          <ac:chgData name="Richard Tock" userId="73b97d84946728a3" providerId="LiveId" clId="{D2BC35F2-651E-4D7E-8FA7-5E46F0D07D71}" dt="2019-10-15T01:12:09.914" v="15" actId="20577"/>
          <ac:spMkLst>
            <pc:docMk/>
            <pc:sldMk cId="418148069" sldId="256"/>
            <ac:spMk id="12" creationId="{00000000-0000-0000-0000-000000000000}"/>
          </ac:spMkLst>
        </pc:spChg>
        <pc:picChg chg="add mod ord">
          <ac:chgData name="Richard Tock" userId="73b97d84946728a3" providerId="LiveId" clId="{D2BC35F2-651E-4D7E-8FA7-5E46F0D07D71}" dt="2019-10-15T01:14:09.760" v="34" actId="167"/>
          <ac:picMkLst>
            <pc:docMk/>
            <pc:sldMk cId="418148069" sldId="256"/>
            <ac:picMk id="6" creationId="{8354DE5C-023C-403C-80E3-624F6F3B4D59}"/>
          </ac:picMkLst>
        </pc:picChg>
        <pc:picChg chg="del">
          <ac:chgData name="Richard Tock" userId="73b97d84946728a3" providerId="LiveId" clId="{D2BC35F2-651E-4D7E-8FA7-5E46F0D07D71}" dt="2019-10-15T01:12:04.438" v="0" actId="478"/>
          <ac:picMkLst>
            <pc:docMk/>
            <pc:sldMk cId="418148069" sldId="256"/>
            <ac:picMk id="11" creationId="{00000000-0000-0000-0000-000000000000}"/>
          </ac:picMkLst>
        </pc:picChg>
      </pc:sldChg>
      <pc:sldChg chg="modSp">
        <pc:chgData name="Richard Tock" userId="73b97d84946728a3" providerId="LiveId" clId="{D2BC35F2-651E-4D7E-8FA7-5E46F0D07D71}" dt="2019-10-15T06:21:44.237" v="1476" actId="20577"/>
        <pc:sldMkLst>
          <pc:docMk/>
          <pc:sldMk cId="3919904820" sldId="257"/>
        </pc:sldMkLst>
        <pc:spChg chg="mod">
          <ac:chgData name="Richard Tock" userId="73b97d84946728a3" providerId="LiveId" clId="{D2BC35F2-651E-4D7E-8FA7-5E46F0D07D71}" dt="2019-10-15T03:04:18.916" v="742"/>
          <ac:spMkLst>
            <pc:docMk/>
            <pc:sldMk cId="3919904820" sldId="257"/>
            <ac:spMk id="4" creationId="{00000000-0000-0000-0000-000000000000}"/>
          </ac:spMkLst>
        </pc:spChg>
        <pc:spChg chg="mod">
          <ac:chgData name="Richard Tock" userId="73b97d84946728a3" providerId="LiveId" clId="{D2BC35F2-651E-4D7E-8FA7-5E46F0D07D71}" dt="2019-10-15T06:21:29.836" v="1462" actId="1076"/>
          <ac:spMkLst>
            <pc:docMk/>
            <pc:sldMk cId="3919904820" sldId="257"/>
            <ac:spMk id="116" creationId="{00000000-0000-0000-0000-000000000000}"/>
          </ac:spMkLst>
        </pc:spChg>
        <pc:graphicFrameChg chg="modGraphic">
          <ac:chgData name="Richard Tock" userId="73b97d84946728a3" providerId="LiveId" clId="{D2BC35F2-651E-4D7E-8FA7-5E46F0D07D71}" dt="2019-10-15T06:21:44.237" v="1476" actId="20577"/>
          <ac:graphicFrameMkLst>
            <pc:docMk/>
            <pc:sldMk cId="3919904820" sldId="257"/>
            <ac:graphicFrameMk id="18" creationId="{00000000-0000-0000-0000-000000000000}"/>
          </ac:graphicFrameMkLst>
        </pc:graphicFrameChg>
      </pc:sldChg>
      <pc:sldChg chg="del">
        <pc:chgData name="Richard Tock" userId="73b97d84946728a3" providerId="LiveId" clId="{D2BC35F2-651E-4D7E-8FA7-5E46F0D07D71}" dt="2019-10-15T02:30:11.047" v="620" actId="2696"/>
        <pc:sldMkLst>
          <pc:docMk/>
          <pc:sldMk cId="1015602082" sldId="259"/>
        </pc:sldMkLst>
      </pc:sldChg>
      <pc:sldChg chg="del">
        <pc:chgData name="Richard Tock" userId="73b97d84946728a3" providerId="LiveId" clId="{D2BC35F2-651E-4D7E-8FA7-5E46F0D07D71}" dt="2019-10-15T02:30:11.510" v="621" actId="2696"/>
        <pc:sldMkLst>
          <pc:docMk/>
          <pc:sldMk cId="825539264" sldId="290"/>
        </pc:sldMkLst>
      </pc:sldChg>
      <pc:sldChg chg="modSp">
        <pc:chgData name="Richard Tock" userId="73b97d84946728a3" providerId="LiveId" clId="{D2BC35F2-651E-4D7E-8FA7-5E46F0D07D71}" dt="2019-10-15T03:14:17.246" v="977" actId="20577"/>
        <pc:sldMkLst>
          <pc:docMk/>
          <pc:sldMk cId="4060614549" sldId="291"/>
        </pc:sldMkLst>
        <pc:spChg chg="mod">
          <ac:chgData name="Richard Tock" userId="73b97d84946728a3" providerId="LiveId" clId="{D2BC35F2-651E-4D7E-8FA7-5E46F0D07D71}" dt="2019-10-15T03:04:25.966" v="745"/>
          <ac:spMkLst>
            <pc:docMk/>
            <pc:sldMk cId="4060614549" sldId="291"/>
            <ac:spMk id="4" creationId="{00000000-0000-0000-0000-000000000000}"/>
          </ac:spMkLst>
        </pc:spChg>
        <pc:spChg chg="mod">
          <ac:chgData name="Richard Tock" userId="73b97d84946728a3" providerId="LiveId" clId="{D2BC35F2-651E-4D7E-8FA7-5E46F0D07D71}" dt="2019-10-15T03:14:17.246" v="977" actId="20577"/>
          <ac:spMkLst>
            <pc:docMk/>
            <pc:sldMk cId="4060614549" sldId="291"/>
            <ac:spMk id="17" creationId="{00000000-0000-0000-0000-000000000000}"/>
          </ac:spMkLst>
        </pc:spChg>
      </pc:sldChg>
      <pc:sldChg chg="addSp modSp">
        <pc:chgData name="Richard Tock" userId="73b97d84946728a3" providerId="LiveId" clId="{D2BC35F2-651E-4D7E-8FA7-5E46F0D07D71}" dt="2019-10-15T03:18:41.036" v="1141" actId="1076"/>
        <pc:sldMkLst>
          <pc:docMk/>
          <pc:sldMk cId="1149206794" sldId="292"/>
        </pc:sldMkLst>
        <pc:spChg chg="add mod">
          <ac:chgData name="Richard Tock" userId="73b97d84946728a3" providerId="LiveId" clId="{D2BC35F2-651E-4D7E-8FA7-5E46F0D07D71}" dt="2019-10-15T03:18:41.036" v="1141" actId="1076"/>
          <ac:spMkLst>
            <pc:docMk/>
            <pc:sldMk cId="1149206794" sldId="292"/>
            <ac:spMk id="2" creationId="{C6BE51CE-22F6-4034-A958-1DA13374BD64}"/>
          </ac:spMkLst>
        </pc:spChg>
        <pc:spChg chg="mod">
          <ac:chgData name="Richard Tock" userId="73b97d84946728a3" providerId="LiveId" clId="{D2BC35F2-651E-4D7E-8FA7-5E46F0D07D71}" dt="2019-10-15T03:04:34.937" v="746"/>
          <ac:spMkLst>
            <pc:docMk/>
            <pc:sldMk cId="1149206794" sldId="292"/>
            <ac:spMk id="4" creationId="{00000000-0000-0000-0000-000000000000}"/>
          </ac:spMkLst>
        </pc:spChg>
        <pc:spChg chg="add mod">
          <ac:chgData name="Richard Tock" userId="73b97d84946728a3" providerId="LiveId" clId="{D2BC35F2-651E-4D7E-8FA7-5E46F0D07D71}" dt="2019-10-15T03:17:18.222" v="1103" actId="1076"/>
          <ac:spMkLst>
            <pc:docMk/>
            <pc:sldMk cId="1149206794" sldId="292"/>
            <ac:spMk id="5" creationId="{52A16528-789A-490F-86F9-184A39AA7B5E}"/>
          </ac:spMkLst>
        </pc:spChg>
        <pc:spChg chg="add mod">
          <ac:chgData name="Richard Tock" userId="73b97d84946728a3" providerId="LiveId" clId="{D2BC35F2-651E-4D7E-8FA7-5E46F0D07D71}" dt="2019-10-15T03:17:18.222" v="1103" actId="1076"/>
          <ac:spMkLst>
            <pc:docMk/>
            <pc:sldMk cId="1149206794" sldId="292"/>
            <ac:spMk id="8" creationId="{4327AA7C-4939-42C3-9D42-7A492C5CE7FA}"/>
          </ac:spMkLst>
        </pc:spChg>
        <pc:spChg chg="add mod">
          <ac:chgData name="Richard Tock" userId="73b97d84946728a3" providerId="LiveId" clId="{D2BC35F2-651E-4D7E-8FA7-5E46F0D07D71}" dt="2019-10-15T03:17:18.222" v="1103" actId="1076"/>
          <ac:spMkLst>
            <pc:docMk/>
            <pc:sldMk cId="1149206794" sldId="292"/>
            <ac:spMk id="10" creationId="{0F818F49-94EA-4685-AF95-B2030AE4809D}"/>
          </ac:spMkLst>
        </pc:spChg>
        <pc:spChg chg="add mod">
          <ac:chgData name="Richard Tock" userId="73b97d84946728a3" providerId="LiveId" clId="{D2BC35F2-651E-4D7E-8FA7-5E46F0D07D71}" dt="2019-10-15T03:18:09.404" v="1128" actId="1076"/>
          <ac:spMkLst>
            <pc:docMk/>
            <pc:sldMk cId="1149206794" sldId="292"/>
            <ac:spMk id="11" creationId="{91B3E2EC-6A93-4DF6-BCFE-F286A147E50A}"/>
          </ac:spMkLst>
        </pc:spChg>
        <pc:spChg chg="add mod">
          <ac:chgData name="Richard Tock" userId="73b97d84946728a3" providerId="LiveId" clId="{D2BC35F2-651E-4D7E-8FA7-5E46F0D07D71}" dt="2019-10-15T03:18:20.737" v="1130" actId="114"/>
          <ac:spMkLst>
            <pc:docMk/>
            <pc:sldMk cId="1149206794" sldId="292"/>
            <ac:spMk id="12" creationId="{073F2E79-93CD-4D73-8D43-F196A07999A9}"/>
          </ac:spMkLst>
        </pc:spChg>
      </pc:sldChg>
      <pc:sldChg chg="addSp delSp modSp">
        <pc:chgData name="Richard Tock" userId="73b97d84946728a3" providerId="LiveId" clId="{D2BC35F2-651E-4D7E-8FA7-5E46F0D07D71}" dt="2019-10-15T03:20:22.960" v="1239" actId="1076"/>
        <pc:sldMkLst>
          <pc:docMk/>
          <pc:sldMk cId="1165201042" sldId="293"/>
        </pc:sldMkLst>
        <pc:spChg chg="add mod">
          <ac:chgData name="Richard Tock" userId="73b97d84946728a3" providerId="LiveId" clId="{D2BC35F2-651E-4D7E-8FA7-5E46F0D07D71}" dt="2019-10-15T03:20:22.960" v="1239" actId="1076"/>
          <ac:spMkLst>
            <pc:docMk/>
            <pc:sldMk cId="1165201042" sldId="293"/>
            <ac:spMk id="2" creationId="{A97C8FA0-1783-47F0-A2C1-8144BBCF0D39}"/>
          </ac:spMkLst>
        </pc:spChg>
        <pc:spChg chg="mod">
          <ac:chgData name="Richard Tock" userId="73b97d84946728a3" providerId="LiveId" clId="{D2BC35F2-651E-4D7E-8FA7-5E46F0D07D71}" dt="2019-10-15T03:04:39.314" v="748"/>
          <ac:spMkLst>
            <pc:docMk/>
            <pc:sldMk cId="1165201042" sldId="293"/>
            <ac:spMk id="4" creationId="{00000000-0000-0000-0000-000000000000}"/>
          </ac:spMkLst>
        </pc:spChg>
        <pc:spChg chg="del">
          <ac:chgData name="Richard Tock" userId="73b97d84946728a3" providerId="LiveId" clId="{D2BC35F2-651E-4D7E-8FA7-5E46F0D07D71}" dt="2019-10-15T03:18:51.450" v="1142" actId="478"/>
          <ac:spMkLst>
            <pc:docMk/>
            <pc:sldMk cId="1165201042" sldId="293"/>
            <ac:spMk id="7" creationId="{00000000-0000-0000-0000-000000000000}"/>
          </ac:spMkLst>
        </pc:spChg>
        <pc:spChg chg="add mod">
          <ac:chgData name="Richard Tock" userId="73b97d84946728a3" providerId="LiveId" clId="{D2BC35F2-651E-4D7E-8FA7-5E46F0D07D71}" dt="2019-10-15T03:20:01.035" v="1227" actId="20577"/>
          <ac:spMkLst>
            <pc:docMk/>
            <pc:sldMk cId="1165201042" sldId="293"/>
            <ac:spMk id="8" creationId="{1AD7467A-2708-4608-A951-CDE304691121}"/>
          </ac:spMkLst>
        </pc:spChg>
      </pc:sldChg>
      <pc:sldChg chg="addSp delSp modSp">
        <pc:chgData name="Richard Tock" userId="73b97d84946728a3" providerId="LiveId" clId="{D2BC35F2-651E-4D7E-8FA7-5E46F0D07D71}" dt="2019-10-15T03:21:58.307" v="1311" actId="20577"/>
        <pc:sldMkLst>
          <pc:docMk/>
          <pc:sldMk cId="2202695489" sldId="294"/>
        </pc:sldMkLst>
        <pc:spChg chg="mod">
          <ac:chgData name="Richard Tock" userId="73b97d84946728a3" providerId="LiveId" clId="{D2BC35F2-651E-4D7E-8FA7-5E46F0D07D71}" dt="2019-10-15T03:04:44.434" v="749"/>
          <ac:spMkLst>
            <pc:docMk/>
            <pc:sldMk cId="2202695489" sldId="294"/>
            <ac:spMk id="4" creationId="{00000000-0000-0000-0000-000000000000}"/>
          </ac:spMkLst>
        </pc:spChg>
        <pc:spChg chg="add mod">
          <ac:chgData name="Richard Tock" userId="73b97d84946728a3" providerId="LiveId" clId="{D2BC35F2-651E-4D7E-8FA7-5E46F0D07D71}" dt="2019-10-15T03:21:35.207" v="1262" actId="20577"/>
          <ac:spMkLst>
            <pc:docMk/>
            <pc:sldMk cId="2202695489" sldId="294"/>
            <ac:spMk id="10" creationId="{CD5D6BE5-5DD6-4FAA-AE12-C54F06AF5809}"/>
          </ac:spMkLst>
        </pc:spChg>
        <pc:spChg chg="add">
          <ac:chgData name="Richard Tock" userId="73b97d84946728a3" providerId="LiveId" clId="{D2BC35F2-651E-4D7E-8FA7-5E46F0D07D71}" dt="2019-10-15T03:21:30.103" v="1254"/>
          <ac:spMkLst>
            <pc:docMk/>
            <pc:sldMk cId="2202695489" sldId="294"/>
            <ac:spMk id="11" creationId="{28625525-521C-4029-948C-A10A304E9A9C}"/>
          </ac:spMkLst>
        </pc:spChg>
        <pc:spChg chg="del">
          <ac:chgData name="Richard Tock" userId="73b97d84946728a3" providerId="LiveId" clId="{D2BC35F2-651E-4D7E-8FA7-5E46F0D07D71}" dt="2019-10-15T03:21:29.865" v="1253" actId="478"/>
          <ac:spMkLst>
            <pc:docMk/>
            <pc:sldMk cId="2202695489" sldId="294"/>
            <ac:spMk id="13" creationId="{00000000-0000-0000-0000-000000000000}"/>
          </ac:spMkLst>
        </pc:spChg>
        <pc:spChg chg="add mod">
          <ac:chgData name="Richard Tock" userId="73b97d84946728a3" providerId="LiveId" clId="{D2BC35F2-651E-4D7E-8FA7-5E46F0D07D71}" dt="2019-10-15T03:21:58.307" v="1311" actId="20577"/>
          <ac:spMkLst>
            <pc:docMk/>
            <pc:sldMk cId="2202695489" sldId="294"/>
            <ac:spMk id="14" creationId="{D0A92647-9F91-4EEC-8ED9-45B34D320F50}"/>
          </ac:spMkLst>
        </pc:spChg>
        <pc:picChg chg="del">
          <ac:chgData name="Richard Tock" userId="73b97d84946728a3" providerId="LiveId" clId="{D2BC35F2-651E-4D7E-8FA7-5E46F0D07D71}" dt="2019-10-15T03:21:29.865" v="1253" actId="478"/>
          <ac:picMkLst>
            <pc:docMk/>
            <pc:sldMk cId="2202695489" sldId="294"/>
            <ac:picMk id="3078" creationId="{00000000-0000-0000-0000-000000000000}"/>
          </ac:picMkLst>
        </pc:picChg>
      </pc:sldChg>
      <pc:sldChg chg="addSp delSp modSp">
        <pc:chgData name="Richard Tock" userId="73b97d84946728a3" providerId="LiveId" clId="{D2BC35F2-651E-4D7E-8FA7-5E46F0D07D71}" dt="2019-10-15T03:25:05.506" v="1352" actId="20577"/>
        <pc:sldMkLst>
          <pc:docMk/>
          <pc:sldMk cId="1107836450" sldId="295"/>
        </pc:sldMkLst>
        <pc:spChg chg="mod">
          <ac:chgData name="Richard Tock" userId="73b97d84946728a3" providerId="LiveId" clId="{D2BC35F2-651E-4D7E-8FA7-5E46F0D07D71}" dt="2019-10-15T03:04:47.233" v="750"/>
          <ac:spMkLst>
            <pc:docMk/>
            <pc:sldMk cId="1107836450" sldId="295"/>
            <ac:spMk id="4" creationId="{00000000-0000-0000-0000-000000000000}"/>
          </ac:spMkLst>
        </pc:spChg>
        <pc:spChg chg="del mod">
          <ac:chgData name="Richard Tock" userId="73b97d84946728a3" providerId="LiveId" clId="{D2BC35F2-651E-4D7E-8FA7-5E46F0D07D71}" dt="2019-10-15T03:23:20.491" v="1340" actId="478"/>
          <ac:spMkLst>
            <pc:docMk/>
            <pc:sldMk cId="1107836450" sldId="295"/>
            <ac:spMk id="7" creationId="{00000000-0000-0000-0000-000000000000}"/>
          </ac:spMkLst>
        </pc:spChg>
        <pc:spChg chg="add">
          <ac:chgData name="Richard Tock" userId="73b97d84946728a3" providerId="LiveId" clId="{D2BC35F2-651E-4D7E-8FA7-5E46F0D07D71}" dt="2019-10-15T03:23:24.039" v="1342"/>
          <ac:spMkLst>
            <pc:docMk/>
            <pc:sldMk cId="1107836450" sldId="295"/>
            <ac:spMk id="8" creationId="{88FAC6BD-8E18-45D5-BCB7-6302E8A765C3}"/>
          </ac:spMkLst>
        </pc:spChg>
        <pc:spChg chg="add">
          <ac:chgData name="Richard Tock" userId="73b97d84946728a3" providerId="LiveId" clId="{D2BC35F2-651E-4D7E-8FA7-5E46F0D07D71}" dt="2019-10-15T03:23:24.039" v="1342"/>
          <ac:spMkLst>
            <pc:docMk/>
            <pc:sldMk cId="1107836450" sldId="295"/>
            <ac:spMk id="10" creationId="{DC0BB923-20B1-4A2E-B5E5-0A14850095E8}"/>
          </ac:spMkLst>
        </pc:spChg>
        <pc:spChg chg="add mod">
          <ac:chgData name="Richard Tock" userId="73b97d84946728a3" providerId="LiveId" clId="{D2BC35F2-651E-4D7E-8FA7-5E46F0D07D71}" dt="2019-10-15T03:25:05.506" v="1352" actId="20577"/>
          <ac:spMkLst>
            <pc:docMk/>
            <pc:sldMk cId="1107836450" sldId="295"/>
            <ac:spMk id="11" creationId="{65CDA8B0-35DD-4CF5-8FA5-FE22DA8977CE}"/>
          </ac:spMkLst>
        </pc:spChg>
        <pc:picChg chg="del">
          <ac:chgData name="Richard Tock" userId="73b97d84946728a3" providerId="LiveId" clId="{D2BC35F2-651E-4D7E-8FA7-5E46F0D07D71}" dt="2019-10-15T03:23:23.737" v="1341" actId="478"/>
          <ac:picMkLst>
            <pc:docMk/>
            <pc:sldMk cId="1107836450" sldId="295"/>
            <ac:picMk id="7170" creationId="{00000000-0000-0000-0000-000000000000}"/>
          </ac:picMkLst>
        </pc:picChg>
      </pc:sldChg>
      <pc:sldChg chg="addSp delSp modSp">
        <pc:chgData name="Richard Tock" userId="73b97d84946728a3" providerId="LiveId" clId="{D2BC35F2-651E-4D7E-8FA7-5E46F0D07D71}" dt="2019-10-15T03:26:21.051" v="1376" actId="20577"/>
        <pc:sldMkLst>
          <pc:docMk/>
          <pc:sldMk cId="164964671" sldId="296"/>
        </pc:sldMkLst>
        <pc:spChg chg="mod">
          <ac:chgData name="Richard Tock" userId="73b97d84946728a3" providerId="LiveId" clId="{D2BC35F2-651E-4D7E-8FA7-5E46F0D07D71}" dt="2019-10-15T03:04:50.692" v="751"/>
          <ac:spMkLst>
            <pc:docMk/>
            <pc:sldMk cId="164964671" sldId="296"/>
            <ac:spMk id="4" creationId="{00000000-0000-0000-0000-000000000000}"/>
          </ac:spMkLst>
        </pc:spChg>
        <pc:spChg chg="add">
          <ac:chgData name="Richard Tock" userId="73b97d84946728a3" providerId="LiveId" clId="{D2BC35F2-651E-4D7E-8FA7-5E46F0D07D71}" dt="2019-10-15T03:25:45.831" v="1365"/>
          <ac:spMkLst>
            <pc:docMk/>
            <pc:sldMk cId="164964671" sldId="296"/>
            <ac:spMk id="7" creationId="{18C6D052-5389-495F-9408-D28B6F83B561}"/>
          </ac:spMkLst>
        </pc:spChg>
        <pc:spChg chg="add">
          <ac:chgData name="Richard Tock" userId="73b97d84946728a3" providerId="LiveId" clId="{D2BC35F2-651E-4D7E-8FA7-5E46F0D07D71}" dt="2019-10-15T03:25:45.831" v="1365"/>
          <ac:spMkLst>
            <pc:docMk/>
            <pc:sldMk cId="164964671" sldId="296"/>
            <ac:spMk id="8" creationId="{5A59B28B-D440-4DD4-B248-FF648036E9FD}"/>
          </ac:spMkLst>
        </pc:spChg>
        <pc:spChg chg="add mod">
          <ac:chgData name="Richard Tock" userId="73b97d84946728a3" providerId="LiveId" clId="{D2BC35F2-651E-4D7E-8FA7-5E46F0D07D71}" dt="2019-10-15T03:26:21.051" v="1376" actId="20577"/>
          <ac:spMkLst>
            <pc:docMk/>
            <pc:sldMk cId="164964671" sldId="296"/>
            <ac:spMk id="10" creationId="{020B5706-E35D-42D4-8B60-347D184EF2D3}"/>
          </ac:spMkLst>
        </pc:spChg>
        <pc:spChg chg="del">
          <ac:chgData name="Richard Tock" userId="73b97d84946728a3" providerId="LiveId" clId="{D2BC35F2-651E-4D7E-8FA7-5E46F0D07D71}" dt="2019-10-15T03:25:45.577" v="1364" actId="478"/>
          <ac:spMkLst>
            <pc:docMk/>
            <pc:sldMk cId="164964671" sldId="296"/>
            <ac:spMk id="13" creationId="{00000000-0000-0000-0000-000000000000}"/>
          </ac:spMkLst>
        </pc:spChg>
      </pc:sldChg>
      <pc:sldChg chg="delSp modSp modAnim">
        <pc:chgData name="Richard Tock" userId="73b97d84946728a3" providerId="LiveId" clId="{D2BC35F2-651E-4D7E-8FA7-5E46F0D07D71}" dt="2019-10-15T03:26:43.644" v="1388" actId="2711"/>
        <pc:sldMkLst>
          <pc:docMk/>
          <pc:sldMk cId="847463193" sldId="297"/>
        </pc:sldMkLst>
        <pc:spChg chg="mod">
          <ac:chgData name="Richard Tock" userId="73b97d84946728a3" providerId="LiveId" clId="{D2BC35F2-651E-4D7E-8FA7-5E46F0D07D71}" dt="2019-10-15T03:04:53" v="752"/>
          <ac:spMkLst>
            <pc:docMk/>
            <pc:sldMk cId="847463193" sldId="297"/>
            <ac:spMk id="4" creationId="{00000000-0000-0000-0000-000000000000}"/>
          </ac:spMkLst>
        </pc:spChg>
        <pc:spChg chg="mod">
          <ac:chgData name="Richard Tock" userId="73b97d84946728a3" providerId="LiveId" clId="{D2BC35F2-651E-4D7E-8FA7-5E46F0D07D71}" dt="2019-10-15T03:26:43.644" v="1388" actId="2711"/>
          <ac:spMkLst>
            <pc:docMk/>
            <pc:sldMk cId="847463193" sldId="297"/>
            <ac:spMk id="17" creationId="{00000000-0000-0000-0000-000000000000}"/>
          </ac:spMkLst>
        </pc:spChg>
        <pc:picChg chg="del">
          <ac:chgData name="Richard Tock" userId="73b97d84946728a3" providerId="LiveId" clId="{D2BC35F2-651E-4D7E-8FA7-5E46F0D07D71}" dt="2019-10-15T03:22:59.504" v="1333" actId="478"/>
          <ac:picMkLst>
            <pc:docMk/>
            <pc:sldMk cId="847463193" sldId="297"/>
            <ac:picMk id="6146" creationId="{00000000-0000-0000-0000-000000000000}"/>
          </ac:picMkLst>
        </pc:picChg>
      </pc:sldChg>
      <pc:sldChg chg="del">
        <pc:chgData name="Richard Tock" userId="73b97d84946728a3" providerId="LiveId" clId="{D2BC35F2-651E-4D7E-8FA7-5E46F0D07D71}" dt="2019-10-15T02:30:21.416" v="624" actId="2696"/>
        <pc:sldMkLst>
          <pc:docMk/>
          <pc:sldMk cId="791148808" sldId="298"/>
        </pc:sldMkLst>
      </pc:sldChg>
      <pc:sldChg chg="addSp delSp del modAnim">
        <pc:chgData name="Richard Tock" userId="73b97d84946728a3" providerId="LiveId" clId="{D2BC35F2-651E-4D7E-8FA7-5E46F0D07D71}" dt="2019-10-15T02:30:20.838" v="623" actId="2696"/>
        <pc:sldMkLst>
          <pc:docMk/>
          <pc:sldMk cId="3830831833" sldId="299"/>
        </pc:sldMkLst>
        <pc:spChg chg="add del">
          <ac:chgData name="Richard Tock" userId="73b97d84946728a3" providerId="LiveId" clId="{D2BC35F2-651E-4D7E-8FA7-5E46F0D07D71}" dt="2019-10-15T02:29:18.703" v="617"/>
          <ac:spMkLst>
            <pc:docMk/>
            <pc:sldMk cId="3830831833" sldId="299"/>
            <ac:spMk id="6" creationId="{8E1F3BD5-DC76-47AE-A2D1-9981A8169F51}"/>
          </ac:spMkLst>
        </pc:spChg>
        <pc:spChg chg="add del">
          <ac:chgData name="Richard Tock" userId="73b97d84946728a3" providerId="LiveId" clId="{D2BC35F2-651E-4D7E-8FA7-5E46F0D07D71}" dt="2019-10-15T02:29:18.703" v="617"/>
          <ac:spMkLst>
            <pc:docMk/>
            <pc:sldMk cId="3830831833" sldId="299"/>
            <ac:spMk id="7" creationId="{2EDC6EE5-AEAF-4FE6-B782-1C67552CFD78}"/>
          </ac:spMkLst>
        </pc:spChg>
      </pc:sldChg>
      <pc:sldChg chg="del">
        <pc:chgData name="Richard Tock" userId="73b97d84946728a3" providerId="LiveId" clId="{D2BC35F2-651E-4D7E-8FA7-5E46F0D07D71}" dt="2019-10-15T02:30:21.832" v="625" actId="2696"/>
        <pc:sldMkLst>
          <pc:docMk/>
          <pc:sldMk cId="2488272400" sldId="318"/>
        </pc:sldMkLst>
      </pc:sldChg>
      <pc:sldChg chg="modSp">
        <pc:chgData name="Richard Tock" userId="73b97d84946728a3" providerId="LiveId" clId="{D2BC35F2-651E-4D7E-8FA7-5E46F0D07D71}" dt="2019-10-15T03:08:30.044" v="818" actId="1076"/>
        <pc:sldMkLst>
          <pc:docMk/>
          <pc:sldMk cId="1795479356" sldId="321"/>
        </pc:sldMkLst>
        <pc:spChg chg="mod">
          <ac:chgData name="Richard Tock" userId="73b97d84946728a3" providerId="LiveId" clId="{D2BC35F2-651E-4D7E-8FA7-5E46F0D07D71}" dt="2019-10-15T03:04:21.372" v="743"/>
          <ac:spMkLst>
            <pc:docMk/>
            <pc:sldMk cId="1795479356" sldId="321"/>
            <ac:spMk id="4" creationId="{00000000-0000-0000-0000-000000000000}"/>
          </ac:spMkLst>
        </pc:spChg>
        <pc:spChg chg="mod">
          <ac:chgData name="Richard Tock" userId="73b97d84946728a3" providerId="LiveId" clId="{D2BC35F2-651E-4D7E-8FA7-5E46F0D07D71}" dt="2019-10-15T03:07:12.964" v="786" actId="14100"/>
          <ac:spMkLst>
            <pc:docMk/>
            <pc:sldMk cId="1795479356" sldId="321"/>
            <ac:spMk id="8" creationId="{FD086277-95B7-4FDF-9780-8F95769CC043}"/>
          </ac:spMkLst>
        </pc:spChg>
        <pc:spChg chg="mod">
          <ac:chgData name="Richard Tock" userId="73b97d84946728a3" providerId="LiveId" clId="{D2BC35F2-651E-4D7E-8FA7-5E46F0D07D71}" dt="2019-10-15T02:59:12.996" v="655" actId="1076"/>
          <ac:spMkLst>
            <pc:docMk/>
            <pc:sldMk cId="1795479356" sldId="321"/>
            <ac:spMk id="11" creationId="{C7E94AFC-84DB-4E70-9C0D-945B0B0C69F3}"/>
          </ac:spMkLst>
        </pc:spChg>
        <pc:spChg chg="mod">
          <ac:chgData name="Richard Tock" userId="73b97d84946728a3" providerId="LiveId" clId="{D2BC35F2-651E-4D7E-8FA7-5E46F0D07D71}" dt="2019-10-15T03:03:34.502" v="738" actId="14100"/>
          <ac:spMkLst>
            <pc:docMk/>
            <pc:sldMk cId="1795479356" sldId="321"/>
            <ac:spMk id="12" creationId="{351C0A50-BB8F-418E-8003-B1EF6E7FF3C2}"/>
          </ac:spMkLst>
        </pc:spChg>
        <pc:spChg chg="mod">
          <ac:chgData name="Richard Tock" userId="73b97d84946728a3" providerId="LiveId" clId="{D2BC35F2-651E-4D7E-8FA7-5E46F0D07D71}" dt="2019-10-15T03:03:39.733" v="739" actId="14100"/>
          <ac:spMkLst>
            <pc:docMk/>
            <pc:sldMk cId="1795479356" sldId="321"/>
            <ac:spMk id="13" creationId="{8253606A-A97D-40C3-8979-8EA720F0FEE0}"/>
          </ac:spMkLst>
        </pc:spChg>
        <pc:spChg chg="mod">
          <ac:chgData name="Richard Tock" userId="73b97d84946728a3" providerId="LiveId" clId="{D2BC35F2-651E-4D7E-8FA7-5E46F0D07D71}" dt="2019-10-15T03:06:45.485" v="781" actId="14100"/>
          <ac:spMkLst>
            <pc:docMk/>
            <pc:sldMk cId="1795479356" sldId="321"/>
            <ac:spMk id="14" creationId="{901F87DC-5384-4C9D-AC7B-D52A893DB3FF}"/>
          </ac:spMkLst>
        </pc:spChg>
        <pc:spChg chg="mod">
          <ac:chgData name="Richard Tock" userId="73b97d84946728a3" providerId="LiveId" clId="{D2BC35F2-651E-4D7E-8FA7-5E46F0D07D71}" dt="2019-10-15T03:03:43.084" v="740" actId="14100"/>
          <ac:spMkLst>
            <pc:docMk/>
            <pc:sldMk cId="1795479356" sldId="321"/>
            <ac:spMk id="15" creationId="{380E96E4-0C6E-4CD7-A7ED-D67A6D7B85A2}"/>
          </ac:spMkLst>
        </pc:spChg>
        <pc:spChg chg="mod">
          <ac:chgData name="Richard Tock" userId="73b97d84946728a3" providerId="LiveId" clId="{D2BC35F2-651E-4D7E-8FA7-5E46F0D07D71}" dt="2019-10-15T03:08:19.096" v="816" actId="14100"/>
          <ac:spMkLst>
            <pc:docMk/>
            <pc:sldMk cId="1795479356" sldId="321"/>
            <ac:spMk id="16" creationId="{78B507F7-1D74-4826-895D-35D9F722DEBE}"/>
          </ac:spMkLst>
        </pc:spChg>
        <pc:spChg chg="mod">
          <ac:chgData name="Richard Tock" userId="73b97d84946728a3" providerId="LiveId" clId="{D2BC35F2-651E-4D7E-8FA7-5E46F0D07D71}" dt="2019-10-15T03:07:04.469" v="784" actId="1076"/>
          <ac:spMkLst>
            <pc:docMk/>
            <pc:sldMk cId="1795479356" sldId="321"/>
            <ac:spMk id="17" creationId="{424DDCDD-1099-408C-B9AE-11976751FC24}"/>
          </ac:spMkLst>
        </pc:spChg>
        <pc:graphicFrameChg chg="mod modGraphic">
          <ac:chgData name="Richard Tock" userId="73b97d84946728a3" providerId="LiveId" clId="{D2BC35F2-651E-4D7E-8FA7-5E46F0D07D71}" dt="2019-10-15T03:08:10.661" v="814" actId="20577"/>
          <ac:graphicFrameMkLst>
            <pc:docMk/>
            <pc:sldMk cId="1795479356" sldId="321"/>
            <ac:graphicFrameMk id="3" creationId="{5A7D0010-D11C-44A2-B57F-1A58736BDF06}"/>
          </ac:graphicFrameMkLst>
        </pc:graphicFrameChg>
        <pc:picChg chg="mod">
          <ac:chgData name="Richard Tock" userId="73b97d84946728a3" providerId="LiveId" clId="{D2BC35F2-651E-4D7E-8FA7-5E46F0D07D71}" dt="2019-10-15T03:08:30.044" v="818" actId="1076"/>
          <ac:picMkLst>
            <pc:docMk/>
            <pc:sldMk cId="1795479356" sldId="321"/>
            <ac:picMk id="19" creationId="{8E665D7A-B3C7-4FCE-A32B-89CE9A5EE895}"/>
          </ac:picMkLst>
        </pc:picChg>
      </pc:sldChg>
      <pc:sldChg chg="del">
        <pc:chgData name="Richard Tock" userId="73b97d84946728a3" providerId="LiveId" clId="{D2BC35F2-651E-4D7E-8FA7-5E46F0D07D71}" dt="2019-10-15T02:29:36.530" v="619" actId="2696"/>
        <pc:sldMkLst>
          <pc:docMk/>
          <pc:sldMk cId="2745204968" sldId="326"/>
        </pc:sldMkLst>
      </pc:sldChg>
      <pc:sldChg chg="del">
        <pc:chgData name="Richard Tock" userId="73b97d84946728a3" providerId="LiveId" clId="{D2BC35F2-651E-4D7E-8FA7-5E46F0D07D71}" dt="2019-10-15T02:30:23.711" v="631" actId="2696"/>
        <pc:sldMkLst>
          <pc:docMk/>
          <pc:sldMk cId="840939132" sldId="327"/>
        </pc:sldMkLst>
      </pc:sldChg>
      <pc:sldChg chg="del">
        <pc:chgData name="Richard Tock" userId="73b97d84946728a3" providerId="LiveId" clId="{D2BC35F2-651E-4D7E-8FA7-5E46F0D07D71}" dt="2019-10-15T02:30:23.326" v="629" actId="2696"/>
        <pc:sldMkLst>
          <pc:docMk/>
          <pc:sldMk cId="3080336272" sldId="328"/>
        </pc:sldMkLst>
      </pc:sldChg>
      <pc:sldChg chg="del">
        <pc:chgData name="Richard Tock" userId="73b97d84946728a3" providerId="LiveId" clId="{D2BC35F2-651E-4D7E-8FA7-5E46F0D07D71}" dt="2019-10-15T02:30:23.530" v="630" actId="2696"/>
        <pc:sldMkLst>
          <pc:docMk/>
          <pc:sldMk cId="1991199322" sldId="329"/>
        </pc:sldMkLst>
      </pc:sldChg>
      <pc:sldChg chg="del">
        <pc:chgData name="Richard Tock" userId="73b97d84946728a3" providerId="LiveId" clId="{D2BC35F2-651E-4D7E-8FA7-5E46F0D07D71}" dt="2019-10-15T02:30:23.139" v="628" actId="2696"/>
        <pc:sldMkLst>
          <pc:docMk/>
          <pc:sldMk cId="3211688987" sldId="330"/>
        </pc:sldMkLst>
      </pc:sldChg>
      <pc:sldChg chg="del">
        <pc:chgData name="Richard Tock" userId="73b97d84946728a3" providerId="LiveId" clId="{D2BC35F2-651E-4D7E-8FA7-5E46F0D07D71}" dt="2019-10-15T02:30:22.906" v="627" actId="2696"/>
        <pc:sldMkLst>
          <pc:docMk/>
          <pc:sldMk cId="2285790244" sldId="331"/>
        </pc:sldMkLst>
      </pc:sldChg>
      <pc:sldChg chg="del">
        <pc:chgData name="Richard Tock" userId="73b97d84946728a3" providerId="LiveId" clId="{D2BC35F2-651E-4D7E-8FA7-5E46F0D07D71}" dt="2019-10-15T02:30:22.311" v="626" actId="2696"/>
        <pc:sldMkLst>
          <pc:docMk/>
          <pc:sldMk cId="3730770526" sldId="332"/>
        </pc:sldMkLst>
      </pc:sldChg>
      <pc:sldChg chg="del">
        <pc:chgData name="Richard Tock" userId="73b97d84946728a3" providerId="LiveId" clId="{D2BC35F2-651E-4D7E-8FA7-5E46F0D07D71}" dt="2019-10-15T02:30:11.894" v="622" actId="2696"/>
        <pc:sldMkLst>
          <pc:docMk/>
          <pc:sldMk cId="882112862" sldId="333"/>
        </pc:sldMkLst>
      </pc:sldChg>
      <pc:sldChg chg="modSp">
        <pc:chgData name="Richard Tock" userId="73b97d84946728a3" providerId="LiveId" clId="{D2BC35F2-651E-4D7E-8FA7-5E46F0D07D71}" dt="2019-10-15T03:13:53.415" v="974" actId="403"/>
        <pc:sldMkLst>
          <pc:docMk/>
          <pc:sldMk cId="1907968612" sldId="334"/>
        </pc:sldMkLst>
        <pc:spChg chg="mod">
          <ac:chgData name="Richard Tock" userId="73b97d84946728a3" providerId="LiveId" clId="{D2BC35F2-651E-4D7E-8FA7-5E46F0D07D71}" dt="2019-10-15T03:10:28.324" v="889" actId="1076"/>
          <ac:spMkLst>
            <pc:docMk/>
            <pc:sldMk cId="1907968612" sldId="334"/>
            <ac:spMk id="2" creationId="{15992B07-129E-4948-B9C0-F2C3DA170E2A}"/>
          </ac:spMkLst>
        </pc:spChg>
        <pc:spChg chg="mod">
          <ac:chgData name="Richard Tock" userId="73b97d84946728a3" providerId="LiveId" clId="{D2BC35F2-651E-4D7E-8FA7-5E46F0D07D71}" dt="2019-10-15T03:04:23.173" v="744"/>
          <ac:spMkLst>
            <pc:docMk/>
            <pc:sldMk cId="1907968612" sldId="334"/>
            <ac:spMk id="4" creationId="{00000000-0000-0000-0000-000000000000}"/>
          </ac:spMkLst>
        </pc:spChg>
        <pc:spChg chg="mod">
          <ac:chgData name="Richard Tock" userId="73b97d84946728a3" providerId="LiveId" clId="{D2BC35F2-651E-4D7E-8FA7-5E46F0D07D71}" dt="2019-10-15T03:13:53.415" v="974" actId="403"/>
          <ac:spMkLst>
            <pc:docMk/>
            <pc:sldMk cId="1907968612" sldId="334"/>
            <ac:spMk id="7" creationId="{00000000-0000-0000-0000-000000000000}"/>
          </ac:spMkLst>
        </pc:spChg>
        <pc:spChg chg="mod">
          <ac:chgData name="Richard Tock" userId="73b97d84946728a3" providerId="LiveId" clId="{D2BC35F2-651E-4D7E-8FA7-5E46F0D07D71}" dt="2019-10-15T03:11:57.341" v="949" actId="1076"/>
          <ac:spMkLst>
            <pc:docMk/>
            <pc:sldMk cId="1907968612" sldId="334"/>
            <ac:spMk id="8" creationId="{15992B07-129E-4948-B9C0-F2C3DA170E2A}"/>
          </ac:spMkLst>
        </pc:spChg>
        <pc:spChg chg="mod">
          <ac:chgData name="Richard Tock" userId="73b97d84946728a3" providerId="LiveId" clId="{D2BC35F2-651E-4D7E-8FA7-5E46F0D07D71}" dt="2019-10-15T03:13:11.125" v="967" actId="6549"/>
          <ac:spMkLst>
            <pc:docMk/>
            <pc:sldMk cId="1907968612" sldId="334"/>
            <ac:spMk id="9" creationId="{00000000-0000-0000-0000-000000000000}"/>
          </ac:spMkLst>
        </pc:spChg>
        <pc:picChg chg="mod">
          <ac:chgData name="Richard Tock" userId="73b97d84946728a3" providerId="LiveId" clId="{D2BC35F2-651E-4D7E-8FA7-5E46F0D07D71}" dt="2019-10-15T03:13:42.244" v="972" actId="1076"/>
          <ac:picMkLst>
            <pc:docMk/>
            <pc:sldMk cId="1907968612" sldId="334"/>
            <ac:picMk id="10" creationId="{205D9BA1-BFF3-A24C-AC5A-2BE80B0DB9F0}"/>
          </ac:picMkLst>
        </pc:picChg>
        <pc:picChg chg="mod">
          <ac:chgData name="Richard Tock" userId="73b97d84946728a3" providerId="LiveId" clId="{D2BC35F2-651E-4D7E-8FA7-5E46F0D07D71}" dt="2019-10-15T03:13:37.045" v="970" actId="1076"/>
          <ac:picMkLst>
            <pc:docMk/>
            <pc:sldMk cId="1907968612" sldId="334"/>
            <ac:picMk id="12" creationId="{146C9456-E3D4-9C4B-8611-3D94B3E2E15A}"/>
          </ac:picMkLst>
        </pc:picChg>
      </pc:sldChg>
      <pc:sldChg chg="del">
        <pc:chgData name="Richard Tock" userId="73b97d84946728a3" providerId="LiveId" clId="{D2BC35F2-651E-4D7E-8FA7-5E46F0D07D71}" dt="2019-10-15T02:29:35.748" v="618" actId="2696"/>
        <pc:sldMkLst>
          <pc:docMk/>
          <pc:sldMk cId="418148069" sldId="335"/>
        </pc:sldMkLst>
      </pc:sldChg>
      <pc:sldChg chg="del">
        <pc:chgData name="Richard Tock" userId="73b97d84946728a3" providerId="LiveId" clId="{D2BC35F2-651E-4D7E-8FA7-5E46F0D07D71}" dt="2019-10-15T02:30:24.295" v="632" actId="2696"/>
        <pc:sldMkLst>
          <pc:docMk/>
          <pc:sldMk cId="2745204968" sldId="336"/>
        </pc:sldMkLst>
      </pc:sldChg>
      <pc:sldChg chg="addSp delSp modSp modAnim">
        <pc:chgData name="Richard Tock" userId="73b97d84946728a3" providerId="LiveId" clId="{D2BC35F2-651E-4D7E-8FA7-5E46F0D07D71}" dt="2019-10-15T01:28:39.340" v="254" actId="1076"/>
        <pc:sldMkLst>
          <pc:docMk/>
          <pc:sldMk cId="2444631476" sldId="337"/>
        </pc:sldMkLst>
        <pc:spChg chg="mod">
          <ac:chgData name="Richard Tock" userId="73b97d84946728a3" providerId="LiveId" clId="{D2BC35F2-651E-4D7E-8FA7-5E46F0D07D71}" dt="2019-10-15T01:14:22.534" v="35"/>
          <ac:spMkLst>
            <pc:docMk/>
            <pc:sldMk cId="2444631476" sldId="337"/>
            <ac:spMk id="4" creationId="{00000000-0000-0000-0000-000000000000}"/>
          </ac:spMkLst>
        </pc:spChg>
        <pc:spChg chg="mod">
          <ac:chgData name="Richard Tock" userId="73b97d84946728a3" providerId="LiveId" clId="{D2BC35F2-651E-4D7E-8FA7-5E46F0D07D71}" dt="2019-10-15T01:20:51.635" v="162" actId="1076"/>
          <ac:spMkLst>
            <pc:docMk/>
            <pc:sldMk cId="2444631476" sldId="337"/>
            <ac:spMk id="10" creationId="{F83B7BB5-7EED-43D3-86C4-587FA5F63F92}"/>
          </ac:spMkLst>
        </pc:spChg>
        <pc:spChg chg="mod">
          <ac:chgData name="Richard Tock" userId="73b97d84946728a3" providerId="LiveId" clId="{D2BC35F2-651E-4D7E-8FA7-5E46F0D07D71}" dt="2019-10-15T01:26:42.892" v="233" actId="1076"/>
          <ac:spMkLst>
            <pc:docMk/>
            <pc:sldMk cId="2444631476" sldId="337"/>
            <ac:spMk id="21" creationId="{828C3654-83F2-45A2-BC47-806E19F3FDFB}"/>
          </ac:spMkLst>
        </pc:spChg>
        <pc:graphicFrameChg chg="mod">
          <ac:chgData name="Richard Tock" userId="73b97d84946728a3" providerId="LiveId" clId="{D2BC35F2-651E-4D7E-8FA7-5E46F0D07D71}" dt="2019-10-15T01:27:34.054" v="246"/>
          <ac:graphicFrameMkLst>
            <pc:docMk/>
            <pc:sldMk cId="2444631476" sldId="337"/>
            <ac:graphicFrameMk id="2" creationId="{E4F78121-2732-45D9-8E18-EB11AF00288F}"/>
          </ac:graphicFrameMkLst>
        </pc:graphicFrameChg>
        <pc:picChg chg="add mod">
          <ac:chgData name="Richard Tock" userId="73b97d84946728a3" providerId="LiveId" clId="{D2BC35F2-651E-4D7E-8FA7-5E46F0D07D71}" dt="2019-10-15T01:28:39.340" v="254" actId="1076"/>
          <ac:picMkLst>
            <pc:docMk/>
            <pc:sldMk cId="2444631476" sldId="337"/>
            <ac:picMk id="1026" creationId="{5CEC2828-AE65-472A-A802-9B3634F0AB85}"/>
          </ac:picMkLst>
        </pc:picChg>
        <pc:picChg chg="add mod">
          <ac:chgData name="Richard Tock" userId="73b97d84946728a3" providerId="LiveId" clId="{D2BC35F2-651E-4D7E-8FA7-5E46F0D07D71}" dt="2019-10-15T01:28:39.340" v="254" actId="1076"/>
          <ac:picMkLst>
            <pc:docMk/>
            <pc:sldMk cId="2444631476" sldId="337"/>
            <ac:picMk id="1028" creationId="{97F30CC4-30B8-4824-A59C-8E6B1614F3F9}"/>
          </ac:picMkLst>
        </pc:picChg>
        <pc:picChg chg="add mod">
          <ac:chgData name="Richard Tock" userId="73b97d84946728a3" providerId="LiveId" clId="{D2BC35F2-651E-4D7E-8FA7-5E46F0D07D71}" dt="2019-10-15T01:28:39.340" v="254" actId="1076"/>
          <ac:picMkLst>
            <pc:docMk/>
            <pc:sldMk cId="2444631476" sldId="337"/>
            <ac:picMk id="1030" creationId="{3FFFDB7D-2C1B-4D6C-ACE4-5F188E0C1063}"/>
          </ac:picMkLst>
        </pc:picChg>
        <pc:picChg chg="add mod">
          <ac:chgData name="Richard Tock" userId="73b97d84946728a3" providerId="LiveId" clId="{D2BC35F2-651E-4D7E-8FA7-5E46F0D07D71}" dt="2019-10-15T01:28:39.340" v="254" actId="1076"/>
          <ac:picMkLst>
            <pc:docMk/>
            <pc:sldMk cId="2444631476" sldId="337"/>
            <ac:picMk id="1032" creationId="{1F7F9C72-1465-4F87-8EFC-26C322BF2540}"/>
          </ac:picMkLst>
        </pc:picChg>
        <pc:picChg chg="add mod">
          <ac:chgData name="Richard Tock" userId="73b97d84946728a3" providerId="LiveId" clId="{D2BC35F2-651E-4D7E-8FA7-5E46F0D07D71}" dt="2019-10-15T01:28:39.340" v="254" actId="1076"/>
          <ac:picMkLst>
            <pc:docMk/>
            <pc:sldMk cId="2444631476" sldId="337"/>
            <ac:picMk id="1034" creationId="{554F725A-7C78-43CC-8281-04E819C18FFF}"/>
          </ac:picMkLst>
        </pc:picChg>
        <pc:picChg chg="add mod">
          <ac:chgData name="Richard Tock" userId="73b97d84946728a3" providerId="LiveId" clId="{D2BC35F2-651E-4D7E-8FA7-5E46F0D07D71}" dt="2019-10-15T01:28:39.340" v="254" actId="1076"/>
          <ac:picMkLst>
            <pc:docMk/>
            <pc:sldMk cId="2444631476" sldId="337"/>
            <ac:picMk id="1036" creationId="{BC383F69-E200-405B-B326-B8349EBA07C9}"/>
          </ac:picMkLst>
        </pc:picChg>
        <pc:picChg chg="add mod">
          <ac:chgData name="Richard Tock" userId="73b97d84946728a3" providerId="LiveId" clId="{D2BC35F2-651E-4D7E-8FA7-5E46F0D07D71}" dt="2019-10-15T01:28:39.340" v="254" actId="1076"/>
          <ac:picMkLst>
            <pc:docMk/>
            <pc:sldMk cId="2444631476" sldId="337"/>
            <ac:picMk id="1038" creationId="{50684548-2417-4B33-887A-AA742326368B}"/>
          </ac:picMkLst>
        </pc:picChg>
        <pc:picChg chg="add mod">
          <ac:chgData name="Richard Tock" userId="73b97d84946728a3" providerId="LiveId" clId="{D2BC35F2-651E-4D7E-8FA7-5E46F0D07D71}" dt="2019-10-15T01:28:39.340" v="254" actId="1076"/>
          <ac:picMkLst>
            <pc:docMk/>
            <pc:sldMk cId="2444631476" sldId="337"/>
            <ac:picMk id="1040" creationId="{532B42A2-1D60-48FE-B548-DCAAC99186F5}"/>
          </ac:picMkLst>
        </pc:picChg>
        <pc:picChg chg="del">
          <ac:chgData name="Richard Tock" userId="73b97d84946728a3" providerId="LiveId" clId="{D2BC35F2-651E-4D7E-8FA7-5E46F0D07D71}" dt="2019-10-15T01:14:34.926" v="43" actId="478"/>
          <ac:picMkLst>
            <pc:docMk/>
            <pc:sldMk cId="2444631476" sldId="337"/>
            <ac:picMk id="2050" creationId="{E2749C7D-F390-45FD-96FB-B9441F628903}"/>
          </ac:picMkLst>
        </pc:picChg>
        <pc:picChg chg="del">
          <ac:chgData name="Richard Tock" userId="73b97d84946728a3" providerId="LiveId" clId="{D2BC35F2-651E-4D7E-8FA7-5E46F0D07D71}" dt="2019-10-15T01:14:33.725" v="41" actId="478"/>
          <ac:picMkLst>
            <pc:docMk/>
            <pc:sldMk cId="2444631476" sldId="337"/>
            <ac:picMk id="2052" creationId="{17985645-0F6A-4BA9-A22A-DA5789F72F25}"/>
          </ac:picMkLst>
        </pc:picChg>
        <pc:picChg chg="del">
          <ac:chgData name="Richard Tock" userId="73b97d84946728a3" providerId="LiveId" clId="{D2BC35F2-651E-4D7E-8FA7-5E46F0D07D71}" dt="2019-10-15T01:14:32.718" v="40" actId="478"/>
          <ac:picMkLst>
            <pc:docMk/>
            <pc:sldMk cId="2444631476" sldId="337"/>
            <ac:picMk id="2054" creationId="{83AD77C4-B4E1-4F9D-ABA2-33A0257A7F39}"/>
          </ac:picMkLst>
        </pc:picChg>
        <pc:picChg chg="del">
          <ac:chgData name="Richard Tock" userId="73b97d84946728a3" providerId="LiveId" clId="{D2BC35F2-651E-4D7E-8FA7-5E46F0D07D71}" dt="2019-10-15T01:14:31.759" v="39" actId="478"/>
          <ac:picMkLst>
            <pc:docMk/>
            <pc:sldMk cId="2444631476" sldId="337"/>
            <ac:picMk id="2056" creationId="{E4C794E7-A2FC-4BCB-B538-D294584728A9}"/>
          </ac:picMkLst>
        </pc:picChg>
        <pc:picChg chg="del">
          <ac:chgData name="Richard Tock" userId="73b97d84946728a3" providerId="LiveId" clId="{D2BC35F2-651E-4D7E-8FA7-5E46F0D07D71}" dt="2019-10-15T01:14:30" v="37" actId="478"/>
          <ac:picMkLst>
            <pc:docMk/>
            <pc:sldMk cId="2444631476" sldId="337"/>
            <ac:picMk id="2060" creationId="{C82FFABC-83CD-4CBC-A8C2-83208BAEB1F7}"/>
          </ac:picMkLst>
        </pc:picChg>
        <pc:picChg chg="del">
          <ac:chgData name="Richard Tock" userId="73b97d84946728a3" providerId="LiveId" clId="{D2BC35F2-651E-4D7E-8FA7-5E46F0D07D71}" dt="2019-10-15T01:14:34.349" v="42" actId="478"/>
          <ac:picMkLst>
            <pc:docMk/>
            <pc:sldMk cId="2444631476" sldId="337"/>
            <ac:picMk id="2062" creationId="{497BD823-26D1-41D7-9A2E-766F3861172D}"/>
          </ac:picMkLst>
        </pc:picChg>
        <pc:picChg chg="del">
          <ac:chgData name="Richard Tock" userId="73b97d84946728a3" providerId="LiveId" clId="{D2BC35F2-651E-4D7E-8FA7-5E46F0D07D71}" dt="2019-10-15T01:14:29.450" v="36" actId="478"/>
          <ac:picMkLst>
            <pc:docMk/>
            <pc:sldMk cId="2444631476" sldId="337"/>
            <ac:picMk id="2064" creationId="{C526CD17-F27B-4A21-87B9-123ABAF7642D}"/>
          </ac:picMkLst>
        </pc:picChg>
        <pc:picChg chg="del">
          <ac:chgData name="Richard Tock" userId="73b97d84946728a3" providerId="LiveId" clId="{D2BC35F2-651E-4D7E-8FA7-5E46F0D07D71}" dt="2019-10-15T01:14:30.719" v="38" actId="478"/>
          <ac:picMkLst>
            <pc:docMk/>
            <pc:sldMk cId="2444631476" sldId="337"/>
            <ac:picMk id="2066" creationId="{23A77429-67F6-47EE-B662-DFB833551179}"/>
          </ac:picMkLst>
        </pc:picChg>
      </pc:sldChg>
      <pc:sldChg chg="addSp delSp modSp modAnim">
        <pc:chgData name="Richard Tock" userId="73b97d84946728a3" providerId="LiveId" clId="{D2BC35F2-651E-4D7E-8FA7-5E46F0D07D71}" dt="2019-10-15T06:13:57.163" v="1442" actId="20577"/>
        <pc:sldMkLst>
          <pc:docMk/>
          <pc:sldMk cId="1321343227" sldId="338"/>
        </pc:sldMkLst>
        <pc:spChg chg="mod">
          <ac:chgData name="Richard Tock" userId="73b97d84946728a3" providerId="LiveId" clId="{D2BC35F2-651E-4D7E-8FA7-5E46F0D07D71}" dt="2019-10-15T01:29:33.869" v="255"/>
          <ac:spMkLst>
            <pc:docMk/>
            <pc:sldMk cId="1321343227" sldId="338"/>
            <ac:spMk id="4" creationId="{00000000-0000-0000-0000-000000000000}"/>
          </ac:spMkLst>
        </pc:spChg>
        <pc:spChg chg="add mod">
          <ac:chgData name="Richard Tock" userId="73b97d84946728a3" providerId="LiveId" clId="{D2BC35F2-651E-4D7E-8FA7-5E46F0D07D71}" dt="2019-10-15T01:38:59.083" v="410" actId="1076"/>
          <ac:spMkLst>
            <pc:docMk/>
            <pc:sldMk cId="1321343227" sldId="338"/>
            <ac:spMk id="29" creationId="{0D8F9CC8-CF49-4E99-ADFD-78C32522FB98}"/>
          </ac:spMkLst>
        </pc:spChg>
        <pc:spChg chg="mod">
          <ac:chgData name="Richard Tock" userId="73b97d84946728a3" providerId="LiveId" clId="{D2BC35F2-651E-4D7E-8FA7-5E46F0D07D71}" dt="2019-10-15T06:02:47.693" v="1441" actId="20577"/>
          <ac:spMkLst>
            <pc:docMk/>
            <pc:sldMk cId="1321343227" sldId="338"/>
            <ac:spMk id="30" creationId="{4AE7DD68-E1F6-4BC6-96A2-32A5076BD955}"/>
          </ac:spMkLst>
        </pc:spChg>
        <pc:spChg chg="add mod">
          <ac:chgData name="Richard Tock" userId="73b97d84946728a3" providerId="LiveId" clId="{D2BC35F2-651E-4D7E-8FA7-5E46F0D07D71}" dt="2019-10-15T01:39:06.195" v="412" actId="1076"/>
          <ac:spMkLst>
            <pc:docMk/>
            <pc:sldMk cId="1321343227" sldId="338"/>
            <ac:spMk id="31" creationId="{EC73C364-8136-4D64-8B45-A3242DEB15E8}"/>
          </ac:spMkLst>
        </pc:spChg>
        <pc:spChg chg="add mod">
          <ac:chgData name="Richard Tock" userId="73b97d84946728a3" providerId="LiveId" clId="{D2BC35F2-651E-4D7E-8FA7-5E46F0D07D71}" dt="2019-10-15T02:17:21.805" v="559" actId="1076"/>
          <ac:spMkLst>
            <pc:docMk/>
            <pc:sldMk cId="1321343227" sldId="338"/>
            <ac:spMk id="32" creationId="{620917CB-4578-4872-A8AD-54190C96EF85}"/>
          </ac:spMkLst>
        </pc:spChg>
        <pc:spChg chg="add mod">
          <ac:chgData name="Richard Tock" userId="73b97d84946728a3" providerId="LiveId" clId="{D2BC35F2-651E-4D7E-8FA7-5E46F0D07D71}" dt="2019-10-15T01:58:17.604" v="434" actId="1076"/>
          <ac:spMkLst>
            <pc:docMk/>
            <pc:sldMk cId="1321343227" sldId="338"/>
            <ac:spMk id="33" creationId="{238C21AB-B604-4755-81E9-3BE36B2292D5}"/>
          </ac:spMkLst>
        </pc:spChg>
        <pc:spChg chg="add mod">
          <ac:chgData name="Richard Tock" userId="73b97d84946728a3" providerId="LiveId" clId="{D2BC35F2-651E-4D7E-8FA7-5E46F0D07D71}" dt="2019-10-15T02:11:05.145" v="491" actId="1076"/>
          <ac:spMkLst>
            <pc:docMk/>
            <pc:sldMk cId="1321343227" sldId="338"/>
            <ac:spMk id="34" creationId="{31807D7E-B9BD-4F3E-A715-8E9A6D45925D}"/>
          </ac:spMkLst>
        </pc:spChg>
        <pc:spChg chg="add mod">
          <ac:chgData name="Richard Tock" userId="73b97d84946728a3" providerId="LiveId" clId="{D2BC35F2-651E-4D7E-8FA7-5E46F0D07D71}" dt="2019-10-15T02:11:05.145" v="491" actId="1076"/>
          <ac:spMkLst>
            <pc:docMk/>
            <pc:sldMk cId="1321343227" sldId="338"/>
            <ac:spMk id="35" creationId="{8FC5085F-0C73-4904-B60A-28FFD582D9B8}"/>
          </ac:spMkLst>
        </pc:spChg>
        <pc:spChg chg="add del">
          <ac:chgData name="Richard Tock" userId="73b97d84946728a3" providerId="LiveId" clId="{D2BC35F2-651E-4D7E-8FA7-5E46F0D07D71}" dt="2019-10-15T02:11:13.935" v="493"/>
          <ac:spMkLst>
            <pc:docMk/>
            <pc:sldMk cId="1321343227" sldId="338"/>
            <ac:spMk id="37" creationId="{03C88122-13A2-4B8D-8AEE-BE3A5CF9F481}"/>
          </ac:spMkLst>
        </pc:spChg>
        <pc:spChg chg="add del">
          <ac:chgData name="Richard Tock" userId="73b97d84946728a3" providerId="LiveId" clId="{D2BC35F2-651E-4D7E-8FA7-5E46F0D07D71}" dt="2019-10-15T02:11:13.935" v="493"/>
          <ac:spMkLst>
            <pc:docMk/>
            <pc:sldMk cId="1321343227" sldId="338"/>
            <ac:spMk id="38" creationId="{BD20B3E8-F530-4ADA-9D37-BFA3FD2A4330}"/>
          </ac:spMkLst>
        </pc:spChg>
        <pc:spChg chg="ord">
          <ac:chgData name="Richard Tock" userId="73b97d84946728a3" providerId="LiveId" clId="{D2BC35F2-651E-4D7E-8FA7-5E46F0D07D71}" dt="2019-10-15T01:39:02.243" v="411" actId="166"/>
          <ac:spMkLst>
            <pc:docMk/>
            <pc:sldMk cId="1321343227" sldId="338"/>
            <ac:spMk id="43" creationId="{821F4C96-EBFA-4114-9F7D-C086D933B21F}"/>
          </ac:spMkLst>
        </pc:spChg>
        <pc:spChg chg="add mod">
          <ac:chgData name="Richard Tock" userId="73b97d84946728a3" providerId="LiveId" clId="{D2BC35F2-651E-4D7E-8FA7-5E46F0D07D71}" dt="2019-10-15T02:11:23.996" v="495" actId="1076"/>
          <ac:spMkLst>
            <pc:docMk/>
            <pc:sldMk cId="1321343227" sldId="338"/>
            <ac:spMk id="45" creationId="{D6ECE187-847C-4BCE-AFDA-67E793EA0897}"/>
          </ac:spMkLst>
        </pc:spChg>
        <pc:spChg chg="add mod">
          <ac:chgData name="Richard Tock" userId="73b97d84946728a3" providerId="LiveId" clId="{D2BC35F2-651E-4D7E-8FA7-5E46F0D07D71}" dt="2019-10-15T02:17:21.805" v="559" actId="1076"/>
          <ac:spMkLst>
            <pc:docMk/>
            <pc:sldMk cId="1321343227" sldId="338"/>
            <ac:spMk id="53" creationId="{2A605F1C-CA13-4159-B402-499EC235A227}"/>
          </ac:spMkLst>
        </pc:spChg>
        <pc:spChg chg="add mod">
          <ac:chgData name="Richard Tock" userId="73b97d84946728a3" providerId="LiveId" clId="{D2BC35F2-651E-4D7E-8FA7-5E46F0D07D71}" dt="2019-10-15T02:14:31.614" v="531" actId="1076"/>
          <ac:spMkLst>
            <pc:docMk/>
            <pc:sldMk cId="1321343227" sldId="338"/>
            <ac:spMk id="54" creationId="{4B1DC6E2-3B29-4D7E-B1E4-BD3FAD1B281F}"/>
          </ac:spMkLst>
        </pc:spChg>
        <pc:spChg chg="add mod">
          <ac:chgData name="Richard Tock" userId="73b97d84946728a3" providerId="LiveId" clId="{D2BC35F2-651E-4D7E-8FA7-5E46F0D07D71}" dt="2019-10-15T02:14:21.411" v="530" actId="1076"/>
          <ac:spMkLst>
            <pc:docMk/>
            <pc:sldMk cId="1321343227" sldId="338"/>
            <ac:spMk id="63" creationId="{07194C2C-204B-4585-A273-48E41863D9BF}"/>
          </ac:spMkLst>
        </pc:spChg>
        <pc:spChg chg="add mod">
          <ac:chgData name="Richard Tock" userId="73b97d84946728a3" providerId="LiveId" clId="{D2BC35F2-651E-4D7E-8FA7-5E46F0D07D71}" dt="2019-10-15T02:17:26.060" v="560" actId="1076"/>
          <ac:spMkLst>
            <pc:docMk/>
            <pc:sldMk cId="1321343227" sldId="338"/>
            <ac:spMk id="64" creationId="{B0EE605F-7285-448A-919A-E30AD094EF42}"/>
          </ac:spMkLst>
        </pc:spChg>
        <pc:spChg chg="add mod">
          <ac:chgData name="Richard Tock" userId="73b97d84946728a3" providerId="LiveId" clId="{D2BC35F2-651E-4D7E-8FA7-5E46F0D07D71}" dt="2019-10-15T02:16:59.103" v="557" actId="1076"/>
          <ac:spMkLst>
            <pc:docMk/>
            <pc:sldMk cId="1321343227" sldId="338"/>
            <ac:spMk id="65" creationId="{4BBA450E-41C2-4E52-A59A-474E5EC1BBE6}"/>
          </ac:spMkLst>
        </pc:spChg>
        <pc:spChg chg="add mod">
          <ac:chgData name="Richard Tock" userId="73b97d84946728a3" providerId="LiveId" clId="{D2BC35F2-651E-4D7E-8FA7-5E46F0D07D71}" dt="2019-10-15T02:28:00.857" v="583" actId="1076"/>
          <ac:spMkLst>
            <pc:docMk/>
            <pc:sldMk cId="1321343227" sldId="338"/>
            <ac:spMk id="66" creationId="{43C6F797-7EC6-4428-AD16-0B86FA801E5D}"/>
          </ac:spMkLst>
        </pc:spChg>
        <pc:spChg chg="add mod">
          <ac:chgData name="Richard Tock" userId="73b97d84946728a3" providerId="LiveId" clId="{D2BC35F2-651E-4D7E-8FA7-5E46F0D07D71}" dt="2019-10-15T02:28:00.857" v="583" actId="1076"/>
          <ac:spMkLst>
            <pc:docMk/>
            <pc:sldMk cId="1321343227" sldId="338"/>
            <ac:spMk id="67" creationId="{0E130149-18C3-407D-8DD2-7C9116C020FA}"/>
          </ac:spMkLst>
        </pc:spChg>
        <pc:spChg chg="add mod">
          <ac:chgData name="Richard Tock" userId="73b97d84946728a3" providerId="LiveId" clId="{D2BC35F2-651E-4D7E-8FA7-5E46F0D07D71}" dt="2019-10-15T02:29:06.657" v="615" actId="1076"/>
          <ac:spMkLst>
            <pc:docMk/>
            <pc:sldMk cId="1321343227" sldId="338"/>
            <ac:spMk id="68" creationId="{98350BE7-7144-466B-986D-1DBBB616CA2A}"/>
          </ac:spMkLst>
        </pc:spChg>
        <pc:spChg chg="add mod">
          <ac:chgData name="Richard Tock" userId="73b97d84946728a3" providerId="LiveId" clId="{D2BC35F2-651E-4D7E-8FA7-5E46F0D07D71}" dt="2019-10-15T02:28:57.679" v="614" actId="1076"/>
          <ac:spMkLst>
            <pc:docMk/>
            <pc:sldMk cId="1321343227" sldId="338"/>
            <ac:spMk id="69" creationId="{B83E8B5E-9907-467E-A77D-3A1F6DBF9774}"/>
          </ac:spMkLst>
        </pc:spChg>
        <pc:graphicFrameChg chg="mod">
          <ac:chgData name="Richard Tock" userId="73b97d84946728a3" providerId="LiveId" clId="{D2BC35F2-651E-4D7E-8FA7-5E46F0D07D71}" dt="2019-10-15T01:37:42.254" v="396" actId="20577"/>
          <ac:graphicFrameMkLst>
            <pc:docMk/>
            <pc:sldMk cId="1321343227" sldId="338"/>
            <ac:graphicFrameMk id="7" creationId="{073964D8-8C81-4F9B-AA00-A6F365A67F4F}"/>
          </ac:graphicFrameMkLst>
        </pc:graphicFrameChg>
        <pc:graphicFrameChg chg="add del">
          <ac:chgData name="Richard Tock" userId="73b97d84946728a3" providerId="LiveId" clId="{D2BC35F2-651E-4D7E-8FA7-5E46F0D07D71}" dt="2019-10-15T02:11:13.935" v="493"/>
          <ac:graphicFrameMkLst>
            <pc:docMk/>
            <pc:sldMk cId="1321343227" sldId="338"/>
            <ac:graphicFrameMk id="36" creationId="{45535B74-A33C-408B-AAA3-D15283088D93}"/>
          </ac:graphicFrameMkLst>
        </pc:graphicFrameChg>
        <pc:graphicFrameChg chg="mod">
          <ac:chgData name="Richard Tock" userId="73b97d84946728a3" providerId="LiveId" clId="{D2BC35F2-651E-4D7E-8FA7-5E46F0D07D71}" dt="2019-10-15T01:37:18.660" v="391" actId="20577"/>
          <ac:graphicFrameMkLst>
            <pc:docMk/>
            <pc:sldMk cId="1321343227" sldId="338"/>
            <ac:graphicFrameMk id="39" creationId="{F89A34AB-A46B-42F9-8DED-9C294EAE6BBC}"/>
          </ac:graphicFrameMkLst>
        </pc:graphicFrameChg>
        <pc:graphicFrameChg chg="mod modGraphic">
          <ac:chgData name="Richard Tock" userId="73b97d84946728a3" providerId="LiveId" clId="{D2BC35F2-651E-4D7E-8FA7-5E46F0D07D71}" dt="2019-10-15T02:16:22.386" v="543" actId="20577"/>
          <ac:graphicFrameMkLst>
            <pc:docMk/>
            <pc:sldMk cId="1321343227" sldId="338"/>
            <ac:graphicFrameMk id="40" creationId="{BB3FD310-1707-4B2C-9580-948051FAA1E4}"/>
          </ac:graphicFrameMkLst>
        </pc:graphicFrameChg>
        <pc:graphicFrameChg chg="mod modGraphic">
          <ac:chgData name="Richard Tock" userId="73b97d84946728a3" providerId="LiveId" clId="{D2BC35F2-651E-4D7E-8FA7-5E46F0D07D71}" dt="2019-10-15T06:13:57.163" v="1442" actId="20577"/>
          <ac:graphicFrameMkLst>
            <pc:docMk/>
            <pc:sldMk cId="1321343227" sldId="338"/>
            <ac:graphicFrameMk id="41" creationId="{90AF31CB-D792-42DA-ACB6-D9932FB3E0E9}"/>
          </ac:graphicFrameMkLst>
        </pc:graphicFrameChg>
      </pc:sldChg>
      <pc:sldChg chg="addSp delSp modSp add ord delAnim modAnim">
        <pc:chgData name="Richard Tock" userId="73b97d84946728a3" providerId="LiveId" clId="{D2BC35F2-651E-4D7E-8FA7-5E46F0D07D71}" dt="2019-10-16T04:14:57.173" v="1808"/>
        <pc:sldMkLst>
          <pc:docMk/>
          <pc:sldMk cId="2752234257" sldId="339"/>
        </pc:sldMkLst>
        <pc:spChg chg="add mod">
          <ac:chgData name="Richard Tock" userId="73b97d84946728a3" providerId="LiveId" clId="{D2BC35F2-651E-4D7E-8FA7-5E46F0D07D71}" dt="2019-10-16T04:02:16.066" v="1628" actId="20577"/>
          <ac:spMkLst>
            <pc:docMk/>
            <pc:sldMk cId="2752234257" sldId="339"/>
            <ac:spMk id="2" creationId="{3C49ABE9-B746-4CAC-95DC-F08E860A68B3}"/>
          </ac:spMkLst>
        </pc:spChg>
        <pc:spChg chg="mod">
          <ac:chgData name="Richard Tock" userId="73b97d84946728a3" providerId="LiveId" clId="{D2BC35F2-651E-4D7E-8FA7-5E46F0D07D71}" dt="2019-10-15T05:48:07.043" v="1391"/>
          <ac:spMkLst>
            <pc:docMk/>
            <pc:sldMk cId="2752234257" sldId="339"/>
            <ac:spMk id="4" creationId="{00000000-0000-0000-0000-000000000000}"/>
          </ac:spMkLst>
        </pc:spChg>
        <pc:spChg chg="add mod">
          <ac:chgData name="Richard Tock" userId="73b97d84946728a3" providerId="LiveId" clId="{D2BC35F2-651E-4D7E-8FA7-5E46F0D07D71}" dt="2019-10-16T04:01:14.579" v="1564" actId="1076"/>
          <ac:spMkLst>
            <pc:docMk/>
            <pc:sldMk cId="2752234257" sldId="339"/>
            <ac:spMk id="7" creationId="{B66282C8-307E-400D-942F-4FF1BE5A052E}"/>
          </ac:spMkLst>
        </pc:spChg>
        <pc:spChg chg="add mod">
          <ac:chgData name="Richard Tock" userId="73b97d84946728a3" providerId="LiveId" clId="{D2BC35F2-651E-4D7E-8FA7-5E46F0D07D71}" dt="2019-10-16T04:03:01.278" v="1637" actId="1076"/>
          <ac:spMkLst>
            <pc:docMk/>
            <pc:sldMk cId="2752234257" sldId="339"/>
            <ac:spMk id="9" creationId="{F0616A66-16FD-4E67-A802-9A90B98619F7}"/>
          </ac:spMkLst>
        </pc:spChg>
        <pc:spChg chg="add mod">
          <ac:chgData name="Richard Tock" userId="73b97d84946728a3" providerId="LiveId" clId="{D2BC35F2-651E-4D7E-8FA7-5E46F0D07D71}" dt="2019-10-16T04:02:49.649" v="1636" actId="1076"/>
          <ac:spMkLst>
            <pc:docMk/>
            <pc:sldMk cId="2752234257" sldId="339"/>
            <ac:spMk id="11" creationId="{D8A8B899-7EBC-4212-85A7-881E63E589C1}"/>
          </ac:spMkLst>
        </pc:spChg>
        <pc:spChg chg="add mod ord">
          <ac:chgData name="Richard Tock" userId="73b97d84946728a3" providerId="LiveId" clId="{D2BC35F2-651E-4D7E-8FA7-5E46F0D07D71}" dt="2019-10-16T04:11:52.592" v="1734" actId="1076"/>
          <ac:spMkLst>
            <pc:docMk/>
            <pc:sldMk cId="2752234257" sldId="339"/>
            <ac:spMk id="13" creationId="{C85D4078-27C5-49E9-9B29-8C9A3D86DFEE}"/>
          </ac:spMkLst>
        </pc:spChg>
        <pc:spChg chg="add mod">
          <ac:chgData name="Richard Tock" userId="73b97d84946728a3" providerId="LiveId" clId="{D2BC35F2-651E-4D7E-8FA7-5E46F0D07D71}" dt="2019-10-16T04:03:58.383" v="1649" actId="20577"/>
          <ac:spMkLst>
            <pc:docMk/>
            <pc:sldMk cId="2752234257" sldId="339"/>
            <ac:spMk id="15" creationId="{2C373D4F-9744-49F9-BC64-9551EDE90A97}"/>
          </ac:spMkLst>
        </pc:spChg>
        <pc:spChg chg="add mod">
          <ac:chgData name="Richard Tock" userId="73b97d84946728a3" providerId="LiveId" clId="{D2BC35F2-651E-4D7E-8FA7-5E46F0D07D71}" dt="2019-10-16T04:09:52.534" v="1694" actId="207"/>
          <ac:spMkLst>
            <pc:docMk/>
            <pc:sldMk cId="2752234257" sldId="339"/>
            <ac:spMk id="16" creationId="{7DD46655-F812-4FE4-A760-E61B9C709CEA}"/>
          </ac:spMkLst>
        </pc:spChg>
        <pc:spChg chg="add mod">
          <ac:chgData name="Richard Tock" userId="73b97d84946728a3" providerId="LiveId" clId="{D2BC35F2-651E-4D7E-8FA7-5E46F0D07D71}" dt="2019-10-16T04:08:40.998" v="1657" actId="20577"/>
          <ac:spMkLst>
            <pc:docMk/>
            <pc:sldMk cId="2752234257" sldId="339"/>
            <ac:spMk id="17" creationId="{3E1AECE9-7C29-4E28-B2CA-066DC6919C9A}"/>
          </ac:spMkLst>
        </pc:spChg>
        <pc:spChg chg="add mod">
          <ac:chgData name="Richard Tock" userId="73b97d84946728a3" providerId="LiveId" clId="{D2BC35F2-651E-4D7E-8FA7-5E46F0D07D71}" dt="2019-10-16T04:10:02.418" v="1698" actId="1076"/>
          <ac:spMkLst>
            <pc:docMk/>
            <pc:sldMk cId="2752234257" sldId="339"/>
            <ac:spMk id="20" creationId="{F7866E2C-BE7E-4B55-9513-D787D9A9D93C}"/>
          </ac:spMkLst>
        </pc:spChg>
        <pc:spChg chg="add mod">
          <ac:chgData name="Richard Tock" userId="73b97d84946728a3" providerId="LiveId" clId="{D2BC35F2-651E-4D7E-8FA7-5E46F0D07D71}" dt="2019-10-16T04:14:15.298" v="1780" actId="1076"/>
          <ac:spMkLst>
            <pc:docMk/>
            <pc:sldMk cId="2752234257" sldId="339"/>
            <ac:spMk id="21" creationId="{CF43AFA3-3481-4AD0-BE7F-FC7B1228F801}"/>
          </ac:spMkLst>
        </pc:spChg>
        <pc:spChg chg="add mod">
          <ac:chgData name="Richard Tock" userId="73b97d84946728a3" providerId="LiveId" clId="{D2BC35F2-651E-4D7E-8FA7-5E46F0D07D71}" dt="2019-10-16T04:14:17.439" v="1781" actId="1076"/>
          <ac:spMkLst>
            <pc:docMk/>
            <pc:sldMk cId="2752234257" sldId="339"/>
            <ac:spMk id="22" creationId="{960A65E7-AE72-41F0-87AA-E71CA3D54AA1}"/>
          </ac:spMkLst>
        </pc:spChg>
        <pc:spChg chg="add mod">
          <ac:chgData name="Richard Tock" userId="73b97d84946728a3" providerId="LiveId" clId="{D2BC35F2-651E-4D7E-8FA7-5E46F0D07D71}" dt="2019-10-16T04:14:23.316" v="1784" actId="1076"/>
          <ac:spMkLst>
            <pc:docMk/>
            <pc:sldMk cId="2752234257" sldId="339"/>
            <ac:spMk id="23" creationId="{7F801420-CE43-4874-954C-447AE4F78816}"/>
          </ac:spMkLst>
        </pc:spChg>
        <pc:spChg chg="add mod">
          <ac:chgData name="Richard Tock" userId="73b97d84946728a3" providerId="LiveId" clId="{D2BC35F2-651E-4D7E-8FA7-5E46F0D07D71}" dt="2019-10-16T04:10:50.185" v="1717" actId="1076"/>
          <ac:spMkLst>
            <pc:docMk/>
            <pc:sldMk cId="2752234257" sldId="339"/>
            <ac:spMk id="24" creationId="{4C821C23-4C40-4B09-B66E-C1D26B6CBFB5}"/>
          </ac:spMkLst>
        </pc:spChg>
        <pc:spChg chg="add mod">
          <ac:chgData name="Richard Tock" userId="73b97d84946728a3" providerId="LiveId" clId="{D2BC35F2-651E-4D7E-8FA7-5E46F0D07D71}" dt="2019-10-16T04:14:10.595" v="1779" actId="1076"/>
          <ac:spMkLst>
            <pc:docMk/>
            <pc:sldMk cId="2752234257" sldId="339"/>
            <ac:spMk id="25" creationId="{E8066F76-BCE1-4732-8963-C2922AB9FBBD}"/>
          </ac:spMkLst>
        </pc:spChg>
        <pc:spChg chg="add mod">
          <ac:chgData name="Richard Tock" userId="73b97d84946728a3" providerId="LiveId" clId="{D2BC35F2-651E-4D7E-8FA7-5E46F0D07D71}" dt="2019-10-16T04:14:08.045" v="1778" actId="1076"/>
          <ac:spMkLst>
            <pc:docMk/>
            <pc:sldMk cId="2752234257" sldId="339"/>
            <ac:spMk id="26" creationId="{185FFC04-5F5A-4ACD-9526-0B9A0FF2A49D}"/>
          </ac:spMkLst>
        </pc:spChg>
        <pc:spChg chg="add del mod">
          <ac:chgData name="Richard Tock" userId="73b97d84946728a3" providerId="LiveId" clId="{D2BC35F2-651E-4D7E-8FA7-5E46F0D07D71}" dt="2019-10-16T04:13:45.499" v="1774" actId="47"/>
          <ac:spMkLst>
            <pc:docMk/>
            <pc:sldMk cId="2752234257" sldId="339"/>
            <ac:spMk id="27" creationId="{0251DF0D-5121-435F-9257-BDAC1712BC69}"/>
          </ac:spMkLst>
        </pc:spChg>
        <pc:spChg chg="add mod">
          <ac:chgData name="Richard Tock" userId="73b97d84946728a3" providerId="LiveId" clId="{D2BC35F2-651E-4D7E-8FA7-5E46F0D07D71}" dt="2019-10-16T04:14:01.841" v="1777" actId="1076"/>
          <ac:spMkLst>
            <pc:docMk/>
            <pc:sldMk cId="2752234257" sldId="339"/>
            <ac:spMk id="28" creationId="{14C9AA90-7249-4398-8CF7-6BC0298146C4}"/>
          </ac:spMkLst>
        </pc:spChg>
        <pc:spChg chg="add mod">
          <ac:chgData name="Richard Tock" userId="73b97d84946728a3" providerId="LiveId" clId="{D2BC35F2-651E-4D7E-8FA7-5E46F0D07D71}" dt="2019-10-16T04:12:54.670" v="1754" actId="20577"/>
          <ac:spMkLst>
            <pc:docMk/>
            <pc:sldMk cId="2752234257" sldId="339"/>
            <ac:spMk id="29" creationId="{7FD5B9BF-905B-4CA8-934F-9BDA6A8E2E26}"/>
          </ac:spMkLst>
        </pc:spChg>
        <pc:spChg chg="add mod">
          <ac:chgData name="Richard Tock" userId="73b97d84946728a3" providerId="LiveId" clId="{D2BC35F2-651E-4D7E-8FA7-5E46F0D07D71}" dt="2019-10-16T04:13:34.328" v="1768" actId="1076"/>
          <ac:spMkLst>
            <pc:docMk/>
            <pc:sldMk cId="2752234257" sldId="339"/>
            <ac:spMk id="30" creationId="{F0187099-0F7F-4FF8-AF30-F68C060CBF57}"/>
          </ac:spMkLst>
        </pc:spChg>
        <pc:spChg chg="add mod">
          <ac:chgData name="Richard Tock" userId="73b97d84946728a3" providerId="LiveId" clId="{D2BC35F2-651E-4D7E-8FA7-5E46F0D07D71}" dt="2019-10-16T04:13:56.494" v="1776" actId="20577"/>
          <ac:spMkLst>
            <pc:docMk/>
            <pc:sldMk cId="2752234257" sldId="339"/>
            <ac:spMk id="31" creationId="{D8641668-BCB2-4A5D-9848-87CB3A2880B8}"/>
          </ac:spMkLst>
        </pc:spChg>
        <pc:spChg chg="del mod">
          <ac:chgData name="Richard Tock" userId="73b97d84946728a3" providerId="LiveId" clId="{D2BC35F2-651E-4D7E-8FA7-5E46F0D07D71}" dt="2019-10-16T03:58:33.844" v="1479" actId="478"/>
          <ac:spMkLst>
            <pc:docMk/>
            <pc:sldMk cId="2752234257" sldId="339"/>
            <ac:spMk id="116" creationId="{00000000-0000-0000-0000-000000000000}"/>
          </ac:spMkLst>
        </pc:spChg>
        <pc:graphicFrameChg chg="del mod modGraphic">
          <ac:chgData name="Richard Tock" userId="73b97d84946728a3" providerId="LiveId" clId="{D2BC35F2-651E-4D7E-8FA7-5E46F0D07D71}" dt="2019-10-16T03:58:33.218" v="1478" actId="478"/>
          <ac:graphicFrameMkLst>
            <pc:docMk/>
            <pc:sldMk cId="2752234257" sldId="339"/>
            <ac:graphicFrameMk id="18" creationId="{00000000-0000-0000-0000-000000000000}"/>
          </ac:graphicFrameMkLst>
        </pc:graphicFrameChg>
        <pc:picChg chg="add mod ord">
          <ac:chgData name="Richard Tock" userId="73b97d84946728a3" providerId="LiveId" clId="{D2BC35F2-651E-4D7E-8FA7-5E46F0D07D71}" dt="2019-10-16T04:01:59.187" v="1605" actId="167"/>
          <ac:picMkLst>
            <pc:docMk/>
            <pc:sldMk cId="2752234257" sldId="339"/>
            <ac:picMk id="3" creationId="{438E9C13-138A-4E97-94AF-2C7BD541BCCF}"/>
          </ac:picMkLst>
        </pc:picChg>
        <pc:picChg chg="add mod ord">
          <ac:chgData name="Richard Tock" userId="73b97d84946728a3" providerId="LiveId" clId="{D2BC35F2-651E-4D7E-8FA7-5E46F0D07D71}" dt="2019-10-16T04:02:36.279" v="1632" actId="1076"/>
          <ac:picMkLst>
            <pc:docMk/>
            <pc:sldMk cId="2752234257" sldId="339"/>
            <ac:picMk id="5" creationId="{63962346-156A-4AF5-83A9-753020D567EA}"/>
          </ac:picMkLst>
        </pc:picChg>
        <pc:picChg chg="add mod ord">
          <ac:chgData name="Richard Tock" userId="73b97d84946728a3" providerId="LiveId" clId="{D2BC35F2-651E-4D7E-8FA7-5E46F0D07D71}" dt="2019-10-16T04:14:21.307" v="1783" actId="1076"/>
          <ac:picMkLst>
            <pc:docMk/>
            <pc:sldMk cId="2752234257" sldId="339"/>
            <ac:picMk id="8" creationId="{005222B8-F6C4-4A4C-8CC9-15ED75D13CA3}"/>
          </ac:picMkLst>
        </pc:picChg>
        <pc:picChg chg="add mod ord">
          <ac:chgData name="Richard Tock" userId="73b97d84946728a3" providerId="LiveId" clId="{D2BC35F2-651E-4D7E-8FA7-5E46F0D07D71}" dt="2019-10-16T04:03:49.472" v="1646" actId="167"/>
          <ac:picMkLst>
            <pc:docMk/>
            <pc:sldMk cId="2752234257" sldId="339"/>
            <ac:picMk id="10" creationId="{0824BE69-BC1B-4FDA-A9B7-2680621ADDAC}"/>
          </ac:picMkLst>
        </pc:picChg>
        <pc:picChg chg="add mod ord">
          <ac:chgData name="Richard Tock" userId="73b97d84946728a3" providerId="LiveId" clId="{D2BC35F2-651E-4D7E-8FA7-5E46F0D07D71}" dt="2019-10-16T04:08:16.099" v="1654" actId="1076"/>
          <ac:picMkLst>
            <pc:docMk/>
            <pc:sldMk cId="2752234257" sldId="339"/>
            <ac:picMk id="12" creationId="{38E634C3-DD83-4095-A481-7392343B4F0A}"/>
          </ac:picMkLst>
        </pc:picChg>
        <pc:picChg chg="add mod ord">
          <ac:chgData name="Richard Tock" userId="73b97d84946728a3" providerId="LiveId" clId="{D2BC35F2-651E-4D7E-8FA7-5E46F0D07D71}" dt="2019-10-16T04:13:29.276" v="1766" actId="1076"/>
          <ac:picMkLst>
            <pc:docMk/>
            <pc:sldMk cId="2752234257" sldId="339"/>
            <ac:picMk id="14" creationId="{CD11BE5B-C940-4EE6-B68D-BA67086B1EA7}"/>
          </ac:picMkLst>
        </pc:picChg>
      </pc:sldChg>
      <pc:sldChg chg="delSp modSp add del delAnim">
        <pc:chgData name="Richard Tock" userId="73b97d84946728a3" providerId="LiveId" clId="{D2BC35F2-651E-4D7E-8FA7-5E46F0D07D71}" dt="2019-10-16T04:09:16.011" v="1661" actId="2696"/>
        <pc:sldMkLst>
          <pc:docMk/>
          <pc:sldMk cId="4016263136" sldId="340"/>
        </pc:sldMkLst>
        <pc:spChg chg="del">
          <ac:chgData name="Richard Tock" userId="73b97d84946728a3" providerId="LiveId" clId="{D2BC35F2-651E-4D7E-8FA7-5E46F0D07D71}" dt="2019-10-15T02:31:03.509" v="634" actId="478"/>
          <ac:spMkLst>
            <pc:docMk/>
            <pc:sldMk cId="4016263136" sldId="340"/>
            <ac:spMk id="16" creationId="{BB64CFB9-713A-4561-81CA-11F9E5B244FB}"/>
          </ac:spMkLst>
        </pc:spChg>
        <pc:spChg chg="del">
          <ac:chgData name="Richard Tock" userId="73b97d84946728a3" providerId="LiveId" clId="{D2BC35F2-651E-4D7E-8FA7-5E46F0D07D71}" dt="2019-10-15T02:31:28.119" v="636" actId="478"/>
          <ac:spMkLst>
            <pc:docMk/>
            <pc:sldMk cId="4016263136" sldId="340"/>
            <ac:spMk id="29" creationId="{0D8F9CC8-CF49-4E99-ADFD-78C32522FB98}"/>
          </ac:spMkLst>
        </pc:spChg>
        <pc:spChg chg="del">
          <ac:chgData name="Richard Tock" userId="73b97d84946728a3" providerId="LiveId" clId="{D2BC35F2-651E-4D7E-8FA7-5E46F0D07D71}" dt="2019-10-15T02:31:28.119" v="636" actId="478"/>
          <ac:spMkLst>
            <pc:docMk/>
            <pc:sldMk cId="4016263136" sldId="340"/>
            <ac:spMk id="31" creationId="{EC73C364-8136-4D64-8B45-A3242DEB15E8}"/>
          </ac:spMkLst>
        </pc:spChg>
        <pc:spChg chg="del">
          <ac:chgData name="Richard Tock" userId="73b97d84946728a3" providerId="LiveId" clId="{D2BC35F2-651E-4D7E-8FA7-5E46F0D07D71}" dt="2019-10-15T02:31:28.119" v="636" actId="478"/>
          <ac:spMkLst>
            <pc:docMk/>
            <pc:sldMk cId="4016263136" sldId="340"/>
            <ac:spMk id="32" creationId="{620917CB-4578-4872-A8AD-54190C96EF85}"/>
          </ac:spMkLst>
        </pc:spChg>
        <pc:spChg chg="del">
          <ac:chgData name="Richard Tock" userId="73b97d84946728a3" providerId="LiveId" clId="{D2BC35F2-651E-4D7E-8FA7-5E46F0D07D71}" dt="2019-10-15T02:31:28.119" v="636" actId="478"/>
          <ac:spMkLst>
            <pc:docMk/>
            <pc:sldMk cId="4016263136" sldId="340"/>
            <ac:spMk id="33" creationId="{238C21AB-B604-4755-81E9-3BE36B2292D5}"/>
          </ac:spMkLst>
        </pc:spChg>
        <pc:spChg chg="del">
          <ac:chgData name="Richard Tock" userId="73b97d84946728a3" providerId="LiveId" clId="{D2BC35F2-651E-4D7E-8FA7-5E46F0D07D71}" dt="2019-10-15T02:31:28.119" v="636" actId="478"/>
          <ac:spMkLst>
            <pc:docMk/>
            <pc:sldMk cId="4016263136" sldId="340"/>
            <ac:spMk id="34" creationId="{31807D7E-B9BD-4F3E-A715-8E9A6D45925D}"/>
          </ac:spMkLst>
        </pc:spChg>
        <pc:spChg chg="del">
          <ac:chgData name="Richard Tock" userId="73b97d84946728a3" providerId="LiveId" clId="{D2BC35F2-651E-4D7E-8FA7-5E46F0D07D71}" dt="2019-10-15T02:31:28.119" v="636" actId="478"/>
          <ac:spMkLst>
            <pc:docMk/>
            <pc:sldMk cId="4016263136" sldId="340"/>
            <ac:spMk id="35" creationId="{8FC5085F-0C73-4904-B60A-28FFD582D9B8}"/>
          </ac:spMkLst>
        </pc:spChg>
        <pc:spChg chg="del">
          <ac:chgData name="Richard Tock" userId="73b97d84946728a3" providerId="LiveId" clId="{D2BC35F2-651E-4D7E-8FA7-5E46F0D07D71}" dt="2019-10-15T02:31:28.119" v="636" actId="478"/>
          <ac:spMkLst>
            <pc:docMk/>
            <pc:sldMk cId="4016263136" sldId="340"/>
            <ac:spMk id="45" creationId="{D6ECE187-847C-4BCE-AFDA-67E793EA0897}"/>
          </ac:spMkLst>
        </pc:spChg>
        <pc:spChg chg="del">
          <ac:chgData name="Richard Tock" userId="73b97d84946728a3" providerId="LiveId" clId="{D2BC35F2-651E-4D7E-8FA7-5E46F0D07D71}" dt="2019-10-15T02:31:03.509" v="634" actId="478"/>
          <ac:spMkLst>
            <pc:docMk/>
            <pc:sldMk cId="4016263136" sldId="340"/>
            <ac:spMk id="46" creationId="{56F5AF5B-6CAD-41F1-AD3A-A615EAFE047E}"/>
          </ac:spMkLst>
        </pc:spChg>
        <pc:spChg chg="del">
          <ac:chgData name="Richard Tock" userId="73b97d84946728a3" providerId="LiveId" clId="{D2BC35F2-651E-4D7E-8FA7-5E46F0D07D71}" dt="2019-10-15T02:31:03.509" v="634" actId="478"/>
          <ac:spMkLst>
            <pc:docMk/>
            <pc:sldMk cId="4016263136" sldId="340"/>
            <ac:spMk id="47" creationId="{85EEFD01-EC52-4348-9084-61B6A2920489}"/>
          </ac:spMkLst>
        </pc:spChg>
        <pc:spChg chg="del">
          <ac:chgData name="Richard Tock" userId="73b97d84946728a3" providerId="LiveId" clId="{D2BC35F2-651E-4D7E-8FA7-5E46F0D07D71}" dt="2019-10-15T02:31:03.509" v="634" actId="478"/>
          <ac:spMkLst>
            <pc:docMk/>
            <pc:sldMk cId="4016263136" sldId="340"/>
            <ac:spMk id="48" creationId="{14ADF18D-8F47-472A-AE0D-D9C882CE81F8}"/>
          </ac:spMkLst>
        </pc:spChg>
        <pc:spChg chg="del">
          <ac:chgData name="Richard Tock" userId="73b97d84946728a3" providerId="LiveId" clId="{D2BC35F2-651E-4D7E-8FA7-5E46F0D07D71}" dt="2019-10-15T02:31:03.509" v="634" actId="478"/>
          <ac:spMkLst>
            <pc:docMk/>
            <pc:sldMk cId="4016263136" sldId="340"/>
            <ac:spMk id="49" creationId="{C29D0A8E-4B9B-4254-9CFC-FBA3F1D5C3EA}"/>
          </ac:spMkLst>
        </pc:spChg>
        <pc:spChg chg="del">
          <ac:chgData name="Richard Tock" userId="73b97d84946728a3" providerId="LiveId" clId="{D2BC35F2-651E-4D7E-8FA7-5E46F0D07D71}" dt="2019-10-15T02:31:03.509" v="634" actId="478"/>
          <ac:spMkLst>
            <pc:docMk/>
            <pc:sldMk cId="4016263136" sldId="340"/>
            <ac:spMk id="50" creationId="{3E8055F9-8DC6-4AA2-8E74-D0541A836227}"/>
          </ac:spMkLst>
        </pc:spChg>
        <pc:spChg chg="del">
          <ac:chgData name="Richard Tock" userId="73b97d84946728a3" providerId="LiveId" clId="{D2BC35F2-651E-4D7E-8FA7-5E46F0D07D71}" dt="2019-10-15T02:31:03.509" v="634" actId="478"/>
          <ac:spMkLst>
            <pc:docMk/>
            <pc:sldMk cId="4016263136" sldId="340"/>
            <ac:spMk id="51" creationId="{3CF73A70-6399-471B-A5A6-97523FFD509F}"/>
          </ac:spMkLst>
        </pc:spChg>
        <pc:spChg chg="del">
          <ac:chgData name="Richard Tock" userId="73b97d84946728a3" providerId="LiveId" clId="{D2BC35F2-651E-4D7E-8FA7-5E46F0D07D71}" dt="2019-10-15T02:31:03.509" v="634" actId="478"/>
          <ac:spMkLst>
            <pc:docMk/>
            <pc:sldMk cId="4016263136" sldId="340"/>
            <ac:spMk id="52" creationId="{28578F9F-C981-48F9-ADA5-57F98AF22B4F}"/>
          </ac:spMkLst>
        </pc:spChg>
        <pc:spChg chg="del">
          <ac:chgData name="Richard Tock" userId="73b97d84946728a3" providerId="LiveId" clId="{D2BC35F2-651E-4D7E-8FA7-5E46F0D07D71}" dt="2019-10-15T02:31:28.119" v="636" actId="478"/>
          <ac:spMkLst>
            <pc:docMk/>
            <pc:sldMk cId="4016263136" sldId="340"/>
            <ac:spMk id="53" creationId="{2A605F1C-CA13-4159-B402-499EC235A227}"/>
          </ac:spMkLst>
        </pc:spChg>
        <pc:spChg chg="del">
          <ac:chgData name="Richard Tock" userId="73b97d84946728a3" providerId="LiveId" clId="{D2BC35F2-651E-4D7E-8FA7-5E46F0D07D71}" dt="2019-10-15T02:31:41.761" v="637" actId="478"/>
          <ac:spMkLst>
            <pc:docMk/>
            <pc:sldMk cId="4016263136" sldId="340"/>
            <ac:spMk id="54" creationId="{4B1DC6E2-3B29-4D7E-B1E4-BD3FAD1B281F}"/>
          </ac:spMkLst>
        </pc:spChg>
        <pc:spChg chg="del">
          <ac:chgData name="Richard Tock" userId="73b97d84946728a3" providerId="LiveId" clId="{D2BC35F2-651E-4D7E-8FA7-5E46F0D07D71}" dt="2019-10-15T02:31:15.918" v="635" actId="478"/>
          <ac:spMkLst>
            <pc:docMk/>
            <pc:sldMk cId="4016263136" sldId="340"/>
            <ac:spMk id="55" creationId="{EE6AA006-45C6-41CA-B1E1-70A4CF506D05}"/>
          </ac:spMkLst>
        </pc:spChg>
        <pc:spChg chg="del">
          <ac:chgData name="Richard Tock" userId="73b97d84946728a3" providerId="LiveId" clId="{D2BC35F2-651E-4D7E-8FA7-5E46F0D07D71}" dt="2019-10-15T02:31:15.918" v="635" actId="478"/>
          <ac:spMkLst>
            <pc:docMk/>
            <pc:sldMk cId="4016263136" sldId="340"/>
            <ac:spMk id="56" creationId="{CAB1552C-0483-4660-95C5-ABF3019CDF7E}"/>
          </ac:spMkLst>
        </pc:spChg>
        <pc:spChg chg="del">
          <ac:chgData name="Richard Tock" userId="73b97d84946728a3" providerId="LiveId" clId="{D2BC35F2-651E-4D7E-8FA7-5E46F0D07D71}" dt="2019-10-15T02:31:15.918" v="635" actId="478"/>
          <ac:spMkLst>
            <pc:docMk/>
            <pc:sldMk cId="4016263136" sldId="340"/>
            <ac:spMk id="57" creationId="{5DE0E52D-5685-46C5-B47D-163F840090BA}"/>
          </ac:spMkLst>
        </pc:spChg>
        <pc:spChg chg="del">
          <ac:chgData name="Richard Tock" userId="73b97d84946728a3" providerId="LiveId" clId="{D2BC35F2-651E-4D7E-8FA7-5E46F0D07D71}" dt="2019-10-15T02:31:15.918" v="635" actId="478"/>
          <ac:spMkLst>
            <pc:docMk/>
            <pc:sldMk cId="4016263136" sldId="340"/>
            <ac:spMk id="58" creationId="{2D50043E-7A12-4B88-AC22-98A85EE227B3}"/>
          </ac:spMkLst>
        </pc:spChg>
        <pc:spChg chg="del">
          <ac:chgData name="Richard Tock" userId="73b97d84946728a3" providerId="LiveId" clId="{D2BC35F2-651E-4D7E-8FA7-5E46F0D07D71}" dt="2019-10-15T02:31:15.918" v="635" actId="478"/>
          <ac:spMkLst>
            <pc:docMk/>
            <pc:sldMk cId="4016263136" sldId="340"/>
            <ac:spMk id="59" creationId="{336BB31E-1266-446A-8556-A27C9575C78B}"/>
          </ac:spMkLst>
        </pc:spChg>
        <pc:spChg chg="del">
          <ac:chgData name="Richard Tock" userId="73b97d84946728a3" providerId="LiveId" clId="{D2BC35F2-651E-4D7E-8FA7-5E46F0D07D71}" dt="2019-10-15T02:31:15.918" v="635" actId="478"/>
          <ac:spMkLst>
            <pc:docMk/>
            <pc:sldMk cId="4016263136" sldId="340"/>
            <ac:spMk id="60" creationId="{A2A38513-61DA-430F-A8E8-3FF0B8062A0C}"/>
          </ac:spMkLst>
        </pc:spChg>
        <pc:spChg chg="del">
          <ac:chgData name="Richard Tock" userId="73b97d84946728a3" providerId="LiveId" clId="{D2BC35F2-651E-4D7E-8FA7-5E46F0D07D71}" dt="2019-10-15T02:31:15.918" v="635" actId="478"/>
          <ac:spMkLst>
            <pc:docMk/>
            <pc:sldMk cId="4016263136" sldId="340"/>
            <ac:spMk id="61" creationId="{867ED0E7-34D3-4B3F-B634-CB92CF712152}"/>
          </ac:spMkLst>
        </pc:spChg>
        <pc:spChg chg="del">
          <ac:chgData name="Richard Tock" userId="73b97d84946728a3" providerId="LiveId" clId="{D2BC35F2-651E-4D7E-8FA7-5E46F0D07D71}" dt="2019-10-15T02:31:15.918" v="635" actId="478"/>
          <ac:spMkLst>
            <pc:docMk/>
            <pc:sldMk cId="4016263136" sldId="340"/>
            <ac:spMk id="62" creationId="{266EFF94-7EAD-4769-9F98-8E5F310F896E}"/>
          </ac:spMkLst>
        </pc:spChg>
        <pc:spChg chg="del">
          <ac:chgData name="Richard Tock" userId="73b97d84946728a3" providerId="LiveId" clId="{D2BC35F2-651E-4D7E-8FA7-5E46F0D07D71}" dt="2019-10-15T02:31:41.761" v="637" actId="478"/>
          <ac:spMkLst>
            <pc:docMk/>
            <pc:sldMk cId="4016263136" sldId="340"/>
            <ac:spMk id="63" creationId="{07194C2C-204B-4585-A273-48E41863D9BF}"/>
          </ac:spMkLst>
        </pc:spChg>
        <pc:spChg chg="del">
          <ac:chgData name="Richard Tock" userId="73b97d84946728a3" providerId="LiveId" clId="{D2BC35F2-651E-4D7E-8FA7-5E46F0D07D71}" dt="2019-10-15T02:31:41.761" v="637" actId="478"/>
          <ac:spMkLst>
            <pc:docMk/>
            <pc:sldMk cId="4016263136" sldId="340"/>
            <ac:spMk id="64" creationId="{B0EE605F-7285-448A-919A-E30AD094EF42}"/>
          </ac:spMkLst>
        </pc:spChg>
        <pc:spChg chg="del">
          <ac:chgData name="Richard Tock" userId="73b97d84946728a3" providerId="LiveId" clId="{D2BC35F2-651E-4D7E-8FA7-5E46F0D07D71}" dt="2019-10-15T02:31:41.761" v="637" actId="478"/>
          <ac:spMkLst>
            <pc:docMk/>
            <pc:sldMk cId="4016263136" sldId="340"/>
            <ac:spMk id="65" creationId="{4BBA450E-41C2-4E52-A59A-474E5EC1BBE6}"/>
          </ac:spMkLst>
        </pc:spChg>
        <pc:spChg chg="del">
          <ac:chgData name="Richard Tock" userId="73b97d84946728a3" providerId="LiveId" clId="{D2BC35F2-651E-4D7E-8FA7-5E46F0D07D71}" dt="2019-10-15T02:31:41.761" v="637" actId="478"/>
          <ac:spMkLst>
            <pc:docMk/>
            <pc:sldMk cId="4016263136" sldId="340"/>
            <ac:spMk id="66" creationId="{43C6F797-7EC6-4428-AD16-0B86FA801E5D}"/>
          </ac:spMkLst>
        </pc:spChg>
        <pc:spChg chg="del">
          <ac:chgData name="Richard Tock" userId="73b97d84946728a3" providerId="LiveId" clId="{D2BC35F2-651E-4D7E-8FA7-5E46F0D07D71}" dt="2019-10-15T02:31:41.761" v="637" actId="478"/>
          <ac:spMkLst>
            <pc:docMk/>
            <pc:sldMk cId="4016263136" sldId="340"/>
            <ac:spMk id="67" creationId="{0E130149-18C3-407D-8DD2-7C9116C020FA}"/>
          </ac:spMkLst>
        </pc:spChg>
        <pc:spChg chg="del">
          <ac:chgData name="Richard Tock" userId="73b97d84946728a3" providerId="LiveId" clId="{D2BC35F2-651E-4D7E-8FA7-5E46F0D07D71}" dt="2019-10-15T02:31:41.761" v="637" actId="478"/>
          <ac:spMkLst>
            <pc:docMk/>
            <pc:sldMk cId="4016263136" sldId="340"/>
            <ac:spMk id="68" creationId="{98350BE7-7144-466B-986D-1DBBB616CA2A}"/>
          </ac:spMkLst>
        </pc:spChg>
        <pc:spChg chg="del">
          <ac:chgData name="Richard Tock" userId="73b97d84946728a3" providerId="LiveId" clId="{D2BC35F2-651E-4D7E-8FA7-5E46F0D07D71}" dt="2019-10-15T02:31:41.761" v="637" actId="478"/>
          <ac:spMkLst>
            <pc:docMk/>
            <pc:sldMk cId="4016263136" sldId="340"/>
            <ac:spMk id="69" creationId="{B83E8B5E-9907-467E-A77D-3A1F6DBF9774}"/>
          </ac:spMkLst>
        </pc:spChg>
        <pc:graphicFrameChg chg="mod">
          <ac:chgData name="Richard Tock" userId="73b97d84946728a3" providerId="LiveId" clId="{D2BC35F2-651E-4D7E-8FA7-5E46F0D07D71}" dt="2019-10-15T06:15:55.379" v="1444" actId="20577"/>
          <ac:graphicFrameMkLst>
            <pc:docMk/>
            <pc:sldMk cId="4016263136" sldId="340"/>
            <ac:graphicFrameMk id="41" creationId="{90AF31CB-D792-42DA-ACB6-D9932FB3E0E9}"/>
          </ac:graphicFrameMkLst>
        </pc:graphicFrameChg>
      </pc:sldChg>
      <pc:sldChg chg="modSp add modNotesTx">
        <pc:chgData name="Richard Tock" userId="73b97d84946728a3" providerId="LiveId" clId="{D2BC35F2-651E-4D7E-8FA7-5E46F0D07D71}" dt="2019-10-16T04:09:28.842" v="1687" actId="20577"/>
        <pc:sldMkLst>
          <pc:docMk/>
          <pc:sldMk cId="2826319366" sldId="341"/>
        </pc:sldMkLst>
        <pc:graphicFrameChg chg="mod">
          <ac:chgData name="Richard Tock" userId="73b97d84946728a3" providerId="LiveId" clId="{D2BC35F2-651E-4D7E-8FA7-5E46F0D07D71}" dt="2019-10-15T06:15:52.627" v="1443" actId="6549"/>
          <ac:graphicFrameMkLst>
            <pc:docMk/>
            <pc:sldMk cId="2826319366" sldId="341"/>
            <ac:graphicFrameMk id="41" creationId="{90AF31CB-D792-42DA-ACB6-D9932FB3E0E9}"/>
          </ac:graphicFrameMkLst>
        </pc:graphicFrameChg>
      </pc:sldChg>
      <pc:sldChg chg="add">
        <pc:chgData name="Richard Tock" userId="73b97d84946728a3" providerId="LiveId" clId="{D2BC35F2-651E-4D7E-8FA7-5E46F0D07D71}" dt="2019-10-16T03:58:29.828" v="1477"/>
        <pc:sldMkLst>
          <pc:docMk/>
          <pc:sldMk cId="3163294311" sldId="342"/>
        </pc:sldMkLst>
      </pc:sldChg>
      <pc:sldChg chg="add ord modNotesTx">
        <pc:chgData name="Richard Tock" userId="73b97d84946728a3" providerId="LiveId" clId="{D2BC35F2-651E-4D7E-8FA7-5E46F0D07D71}" dt="2019-10-16T04:09:24.152" v="1675" actId="20577"/>
        <pc:sldMkLst>
          <pc:docMk/>
          <pc:sldMk cId="2968516280" sldId="343"/>
        </pc:sldMkLst>
      </pc:sldChg>
    </pc:docChg>
  </pc:docChgLst>
  <pc:docChgLst>
    <pc:chgData name="Richard Tock" userId="73b97d84946728a3" providerId="LiveId" clId="{C9CA53F8-4578-944A-B998-C6036038F96D}"/>
    <pc:docChg chg="undo custSel addSld delSld modSld sldOrd">
      <pc:chgData name="Richard Tock" userId="73b97d84946728a3" providerId="LiveId" clId="{C9CA53F8-4578-944A-B998-C6036038F96D}" dt="2018-10-06T15:27:09.499" v="308" actId="1035"/>
      <pc:docMkLst>
        <pc:docMk/>
      </pc:docMkLst>
      <pc:sldChg chg="modSp">
        <pc:chgData name="Richard Tock" userId="73b97d84946728a3" providerId="LiveId" clId="{C9CA53F8-4578-944A-B998-C6036038F96D}" dt="2018-10-06T15:09:33.116" v="152"/>
        <pc:sldMkLst>
          <pc:docMk/>
          <pc:sldMk cId="3919904820" sldId="257"/>
        </pc:sldMkLst>
        <pc:spChg chg="mod">
          <ac:chgData name="Richard Tock" userId="73b97d84946728a3" providerId="LiveId" clId="{C9CA53F8-4578-944A-B998-C6036038F96D}" dt="2018-10-06T15:09:33.116" v="152"/>
          <ac:spMkLst>
            <pc:docMk/>
            <pc:sldMk cId="3919904820" sldId="257"/>
            <ac:spMk id="4" creationId="{00000000-0000-0000-0000-000000000000}"/>
          </ac:spMkLst>
        </pc:spChg>
        <pc:spChg chg="mod">
          <ac:chgData name="Richard Tock" userId="73b97d84946728a3" providerId="LiveId" clId="{C9CA53F8-4578-944A-B998-C6036038F96D}" dt="2018-10-06T15:09:22.027" v="150" actId="14100"/>
          <ac:spMkLst>
            <pc:docMk/>
            <pc:sldMk cId="3919904820" sldId="257"/>
            <ac:spMk id="116" creationId="{00000000-0000-0000-0000-000000000000}"/>
          </ac:spMkLst>
        </pc:spChg>
        <pc:graphicFrameChg chg="mod modGraphic">
          <ac:chgData name="Richard Tock" userId="73b97d84946728a3" providerId="LiveId" clId="{C9CA53F8-4578-944A-B998-C6036038F96D}" dt="2018-10-06T15:09:18.899" v="149"/>
          <ac:graphicFrameMkLst>
            <pc:docMk/>
            <pc:sldMk cId="3919904820" sldId="257"/>
            <ac:graphicFrameMk id="18" creationId="{00000000-0000-0000-0000-000000000000}"/>
          </ac:graphicFrameMkLst>
        </pc:graphicFrameChg>
      </pc:sldChg>
      <pc:sldChg chg="addSp delSp modSp add del">
        <pc:chgData name="Richard Tock" userId="73b97d84946728a3" providerId="LiveId" clId="{C9CA53F8-4578-944A-B998-C6036038F96D}" dt="2018-10-06T15:26:03.846" v="262" actId="2696"/>
        <pc:sldMkLst>
          <pc:docMk/>
          <pc:sldMk cId="4250672501" sldId="319"/>
        </pc:sldMkLst>
        <pc:spChg chg="mod">
          <ac:chgData name="Richard Tock" userId="73b97d84946728a3" providerId="LiveId" clId="{C9CA53F8-4578-944A-B998-C6036038F96D}" dt="2018-10-06T15:22:01.593" v="181" actId="20577"/>
          <ac:spMkLst>
            <pc:docMk/>
            <pc:sldMk cId="4250672501" sldId="319"/>
            <ac:spMk id="4" creationId="{00000000-0000-0000-0000-000000000000}"/>
          </ac:spMkLst>
        </pc:spChg>
        <pc:spChg chg="mod">
          <ac:chgData name="Richard Tock" userId="73b97d84946728a3" providerId="LiveId" clId="{C9CA53F8-4578-944A-B998-C6036038F96D}" dt="2018-10-06T15:21:57.157" v="179" actId="20577"/>
          <ac:spMkLst>
            <pc:docMk/>
            <pc:sldMk cId="4250672501" sldId="319"/>
            <ac:spMk id="7" creationId="{00000000-0000-0000-0000-000000000000}"/>
          </ac:spMkLst>
        </pc:spChg>
        <pc:graphicFrameChg chg="del">
          <ac:chgData name="Richard Tock" userId="73b97d84946728a3" providerId="LiveId" clId="{C9CA53F8-4578-944A-B998-C6036038F96D}" dt="2018-10-06T15:22:04.665" v="182" actId="478"/>
          <ac:graphicFrameMkLst>
            <pc:docMk/>
            <pc:sldMk cId="4250672501" sldId="319"/>
            <ac:graphicFrameMk id="2" creationId="{00000000-0000-0000-0000-000000000000}"/>
          </ac:graphicFrameMkLst>
        </pc:graphicFrameChg>
        <pc:graphicFrameChg chg="add mod modGraphic">
          <ac:chgData name="Richard Tock" userId="73b97d84946728a3" providerId="LiveId" clId="{C9CA53F8-4578-944A-B998-C6036038F96D}" dt="2018-10-06T15:24:43.956" v="256" actId="207"/>
          <ac:graphicFrameMkLst>
            <pc:docMk/>
            <pc:sldMk cId="4250672501" sldId="319"/>
            <ac:graphicFrameMk id="3" creationId="{A10E92A9-B6D9-774F-9FE6-FC842C01CD7F}"/>
          </ac:graphicFrameMkLst>
        </pc:graphicFrameChg>
      </pc:sldChg>
      <pc:sldChg chg="del">
        <pc:chgData name="Richard Tock" userId="73b97d84946728a3" providerId="LiveId" clId="{C9CA53F8-4578-944A-B998-C6036038F96D}" dt="2018-10-06T15:09:27.316" v="151" actId="2696"/>
        <pc:sldMkLst>
          <pc:docMk/>
          <pc:sldMk cId="1664583007" sldId="320"/>
        </pc:sldMkLst>
      </pc:sldChg>
      <pc:sldChg chg="delSp modSp ord">
        <pc:chgData name="Richard Tock" userId="73b97d84946728a3" providerId="LiveId" clId="{C9CA53F8-4578-944A-B998-C6036038F96D}" dt="2018-10-06T15:25:09.855" v="260" actId="478"/>
        <pc:sldMkLst>
          <pc:docMk/>
          <pc:sldMk cId="1795479356" sldId="321"/>
        </pc:sldMkLst>
        <pc:spChg chg="mod">
          <ac:chgData name="Richard Tock" userId="73b97d84946728a3" providerId="LiveId" clId="{C9CA53F8-4578-944A-B998-C6036038F96D}" dt="2018-10-06T15:25:01.774" v="258"/>
          <ac:spMkLst>
            <pc:docMk/>
            <pc:sldMk cId="1795479356" sldId="321"/>
            <ac:spMk id="4" creationId="{00000000-0000-0000-0000-000000000000}"/>
          </ac:spMkLst>
        </pc:spChg>
        <pc:spChg chg="del">
          <ac:chgData name="Richard Tock" userId="73b97d84946728a3" providerId="LiveId" clId="{C9CA53F8-4578-944A-B998-C6036038F96D}" dt="2018-10-06T15:25:07.112" v="259" actId="478"/>
          <ac:spMkLst>
            <pc:docMk/>
            <pc:sldMk cId="1795479356" sldId="321"/>
            <ac:spMk id="7" creationId="{00000000-0000-0000-0000-000000000000}"/>
          </ac:spMkLst>
        </pc:spChg>
        <pc:graphicFrameChg chg="del">
          <ac:chgData name="Richard Tock" userId="73b97d84946728a3" providerId="LiveId" clId="{C9CA53F8-4578-944A-B998-C6036038F96D}" dt="2018-10-06T15:25:09.855" v="260" actId="478"/>
          <ac:graphicFrameMkLst>
            <pc:docMk/>
            <pc:sldMk cId="1795479356" sldId="321"/>
            <ac:graphicFrameMk id="2" creationId="{00000000-0000-0000-0000-000000000000}"/>
          </ac:graphicFrameMkLst>
        </pc:graphicFrameChg>
      </pc:sldChg>
      <pc:sldChg chg="addSp delSp modSp add">
        <pc:chgData name="Richard Tock" userId="73b97d84946728a3" providerId="LiveId" clId="{C9CA53F8-4578-944A-B998-C6036038F96D}" dt="2018-10-06T15:27:09.499" v="308" actId="1035"/>
        <pc:sldMkLst>
          <pc:docMk/>
          <pc:sldMk cId="1907968612" sldId="334"/>
        </pc:sldMkLst>
        <pc:spChg chg="add mod">
          <ac:chgData name="Richard Tock" userId="73b97d84946728a3" providerId="LiveId" clId="{C9CA53F8-4578-944A-B998-C6036038F96D}" dt="2018-10-06T15:27:09.499" v="308" actId="1035"/>
          <ac:spMkLst>
            <pc:docMk/>
            <pc:sldMk cId="1907968612" sldId="334"/>
            <ac:spMk id="2" creationId="{15992B07-129E-4948-B9C0-F2C3DA170E2A}"/>
          </ac:spMkLst>
        </pc:spChg>
        <pc:spChg chg="mod">
          <ac:chgData name="Richard Tock" userId="73b97d84946728a3" providerId="LiveId" clId="{C9CA53F8-4578-944A-B998-C6036038F96D}" dt="2018-10-06T15:27:01.094" v="305" actId="255"/>
          <ac:spMkLst>
            <pc:docMk/>
            <pc:sldMk cId="1907968612" sldId="334"/>
            <ac:spMk id="7" creationId="{00000000-0000-0000-0000-000000000000}"/>
          </ac:spMkLst>
        </pc:spChg>
        <pc:graphicFrameChg chg="del">
          <ac:chgData name="Richard Tock" userId="73b97d84946728a3" providerId="LiveId" clId="{C9CA53F8-4578-944A-B998-C6036038F96D}" dt="2018-10-06T15:26:16.971" v="291" actId="478"/>
          <ac:graphicFrameMkLst>
            <pc:docMk/>
            <pc:sldMk cId="1907968612" sldId="334"/>
            <ac:graphicFrameMk id="3" creationId="{A10E92A9-B6D9-774F-9FE6-FC842C01CD7F}"/>
          </ac:graphicFrameMkLst>
        </pc:graphicFrameChg>
      </pc:sldChg>
    </pc:docChg>
  </pc:docChgLst>
  <pc:docChgLst>
    <pc:chgData name="Richard Tock" userId="73b97d84946728a3" providerId="LiveId" clId="{75ABA40E-8CD3-48AA-92BB-B4CD5CC1B911}"/>
    <pc:docChg chg="undo custSel addSld delSld modSld sldOrd">
      <pc:chgData name="Richard Tock" userId="73b97d84946728a3" providerId="LiveId" clId="{75ABA40E-8CD3-48AA-92BB-B4CD5CC1B911}" dt="2019-10-11T06:25:33.937" v="1532" actId="404"/>
      <pc:docMkLst>
        <pc:docMk/>
      </pc:docMkLst>
      <pc:sldChg chg="modSp">
        <pc:chgData name="Richard Tock" userId="73b97d84946728a3" providerId="LiveId" clId="{75ABA40E-8CD3-48AA-92BB-B4CD5CC1B911}" dt="2019-10-11T03:20:25.659" v="697" actId="14100"/>
        <pc:sldMkLst>
          <pc:docMk/>
          <pc:sldMk cId="418148069" sldId="256"/>
        </pc:sldMkLst>
        <pc:spChg chg="mod">
          <ac:chgData name="Richard Tock" userId="73b97d84946728a3" providerId="LiveId" clId="{75ABA40E-8CD3-48AA-92BB-B4CD5CC1B911}" dt="2019-10-11T03:20:25.659" v="697" actId="14100"/>
          <ac:spMkLst>
            <pc:docMk/>
            <pc:sldMk cId="418148069" sldId="256"/>
            <ac:spMk id="9" creationId="{00000000-0000-0000-0000-000000000000}"/>
          </ac:spMkLst>
        </pc:spChg>
        <pc:spChg chg="mod">
          <ac:chgData name="Richard Tock" userId="73b97d84946728a3" providerId="LiveId" clId="{75ABA40E-8CD3-48AA-92BB-B4CD5CC1B911}" dt="2019-10-11T03:20:19.824" v="696" actId="14100"/>
          <ac:spMkLst>
            <pc:docMk/>
            <pc:sldMk cId="418148069" sldId="256"/>
            <ac:spMk id="12" creationId="{00000000-0000-0000-0000-000000000000}"/>
          </ac:spMkLst>
        </pc:spChg>
      </pc:sldChg>
      <pc:sldChg chg="modSp">
        <pc:chgData name="Richard Tock" userId="73b97d84946728a3" providerId="LiveId" clId="{75ABA40E-8CD3-48AA-92BB-B4CD5CC1B911}" dt="2019-10-11T01:59:10.208" v="336" actId="255"/>
        <pc:sldMkLst>
          <pc:docMk/>
          <pc:sldMk cId="3919904820" sldId="257"/>
        </pc:sldMkLst>
        <pc:spChg chg="mod">
          <ac:chgData name="Richard Tock" userId="73b97d84946728a3" providerId="LiveId" clId="{75ABA40E-8CD3-48AA-92BB-B4CD5CC1B911}" dt="2019-10-11T01:57:53.205" v="319" actId="14100"/>
          <ac:spMkLst>
            <pc:docMk/>
            <pc:sldMk cId="3919904820" sldId="257"/>
            <ac:spMk id="116" creationId="{00000000-0000-0000-0000-000000000000}"/>
          </ac:spMkLst>
        </pc:spChg>
        <pc:graphicFrameChg chg="mod modGraphic">
          <ac:chgData name="Richard Tock" userId="73b97d84946728a3" providerId="LiveId" clId="{75ABA40E-8CD3-48AA-92BB-B4CD5CC1B911}" dt="2019-10-11T01:59:10.208" v="336" actId="255"/>
          <ac:graphicFrameMkLst>
            <pc:docMk/>
            <pc:sldMk cId="3919904820" sldId="257"/>
            <ac:graphicFrameMk id="18" creationId="{00000000-0000-0000-0000-000000000000}"/>
          </ac:graphicFrameMkLst>
        </pc:graphicFrameChg>
      </pc:sldChg>
      <pc:sldChg chg="delSp del">
        <pc:chgData name="Richard Tock" userId="73b97d84946728a3" providerId="LiveId" clId="{75ABA40E-8CD3-48AA-92BB-B4CD5CC1B911}" dt="2019-10-11T03:33:15.698" v="814" actId="2696"/>
        <pc:sldMkLst>
          <pc:docMk/>
          <pc:sldMk cId="4250672501" sldId="319"/>
        </pc:sldMkLst>
        <pc:graphicFrameChg chg="del">
          <ac:chgData name="Richard Tock" userId="73b97d84946728a3" providerId="LiveId" clId="{75ABA40E-8CD3-48AA-92BB-B4CD5CC1B911}" dt="2019-10-11T03:33:13.007" v="813" actId="478"/>
          <ac:graphicFrameMkLst>
            <pc:docMk/>
            <pc:sldMk cId="4250672501" sldId="319"/>
            <ac:graphicFrameMk id="3" creationId="{A10E92A9-B6D9-774F-9FE6-FC842C01CD7F}"/>
          </ac:graphicFrameMkLst>
        </pc:graphicFrameChg>
      </pc:sldChg>
      <pc:sldChg chg="addSp delSp modSp modAnim">
        <pc:chgData name="Richard Tock" userId="73b97d84946728a3" providerId="LiveId" clId="{75ABA40E-8CD3-48AA-92BB-B4CD5CC1B911}" dt="2019-10-11T03:31:44.199" v="783" actId="1076"/>
        <pc:sldMkLst>
          <pc:docMk/>
          <pc:sldMk cId="1795479356" sldId="321"/>
        </pc:sldMkLst>
        <pc:spChg chg="add mod">
          <ac:chgData name="Richard Tock" userId="73b97d84946728a3" providerId="LiveId" clId="{75ABA40E-8CD3-48AA-92BB-B4CD5CC1B911}" dt="2019-10-11T01:22:43.694" v="33" actId="403"/>
          <ac:spMkLst>
            <pc:docMk/>
            <pc:sldMk cId="1795479356" sldId="321"/>
            <ac:spMk id="2" creationId="{7CD8214F-7AF1-4895-906C-F41ECEF02849}"/>
          </ac:spMkLst>
        </pc:spChg>
        <pc:spChg chg="add del mod">
          <ac:chgData name="Richard Tock" userId="73b97d84946728a3" providerId="LiveId" clId="{75ABA40E-8CD3-48AA-92BB-B4CD5CC1B911}" dt="2019-10-11T01:45:50.198" v="206" actId="478"/>
          <ac:spMkLst>
            <pc:docMk/>
            <pc:sldMk cId="1795479356" sldId="321"/>
            <ac:spMk id="7" creationId="{C1873B16-2C31-4993-994A-52960A7DD5B8}"/>
          </ac:spMkLst>
        </pc:spChg>
        <pc:spChg chg="add mod">
          <ac:chgData name="Richard Tock" userId="73b97d84946728a3" providerId="LiveId" clId="{75ABA40E-8CD3-48AA-92BB-B4CD5CC1B911}" dt="2019-10-11T01:54:08.413" v="297" actId="14100"/>
          <ac:spMkLst>
            <pc:docMk/>
            <pc:sldMk cId="1795479356" sldId="321"/>
            <ac:spMk id="8" creationId="{FD086277-95B7-4FDF-9780-8F95769CC043}"/>
          </ac:spMkLst>
        </pc:spChg>
        <pc:spChg chg="add mod">
          <ac:chgData name="Richard Tock" userId="73b97d84946728a3" providerId="LiveId" clId="{75ABA40E-8CD3-48AA-92BB-B4CD5CC1B911}" dt="2019-10-11T01:53:15.374" v="266" actId="1037"/>
          <ac:spMkLst>
            <pc:docMk/>
            <pc:sldMk cId="1795479356" sldId="321"/>
            <ac:spMk id="11" creationId="{C7E94AFC-84DB-4E70-9C0D-945B0B0C69F3}"/>
          </ac:spMkLst>
        </pc:spChg>
        <pc:spChg chg="add mod">
          <ac:chgData name="Richard Tock" userId="73b97d84946728a3" providerId="LiveId" clId="{75ABA40E-8CD3-48AA-92BB-B4CD5CC1B911}" dt="2019-10-11T01:53:15.374" v="266" actId="1037"/>
          <ac:spMkLst>
            <pc:docMk/>
            <pc:sldMk cId="1795479356" sldId="321"/>
            <ac:spMk id="12" creationId="{351C0A50-BB8F-418E-8003-B1EF6E7FF3C2}"/>
          </ac:spMkLst>
        </pc:spChg>
        <pc:spChg chg="add mod">
          <ac:chgData name="Richard Tock" userId="73b97d84946728a3" providerId="LiveId" clId="{75ABA40E-8CD3-48AA-92BB-B4CD5CC1B911}" dt="2019-10-11T01:53:15.374" v="266" actId="1037"/>
          <ac:spMkLst>
            <pc:docMk/>
            <pc:sldMk cId="1795479356" sldId="321"/>
            <ac:spMk id="13" creationId="{8253606A-A97D-40C3-8979-8EA720F0FEE0}"/>
          </ac:spMkLst>
        </pc:spChg>
        <pc:spChg chg="add mod">
          <ac:chgData name="Richard Tock" userId="73b97d84946728a3" providerId="LiveId" clId="{75ABA40E-8CD3-48AA-92BB-B4CD5CC1B911}" dt="2019-10-11T01:53:15.374" v="266" actId="1037"/>
          <ac:spMkLst>
            <pc:docMk/>
            <pc:sldMk cId="1795479356" sldId="321"/>
            <ac:spMk id="14" creationId="{901F87DC-5384-4C9D-AC7B-D52A893DB3FF}"/>
          </ac:spMkLst>
        </pc:spChg>
        <pc:spChg chg="add mod">
          <ac:chgData name="Richard Tock" userId="73b97d84946728a3" providerId="LiveId" clId="{75ABA40E-8CD3-48AA-92BB-B4CD5CC1B911}" dt="2019-10-11T01:53:15.374" v="266" actId="1037"/>
          <ac:spMkLst>
            <pc:docMk/>
            <pc:sldMk cId="1795479356" sldId="321"/>
            <ac:spMk id="15" creationId="{380E96E4-0C6E-4CD7-A7ED-D67A6D7B85A2}"/>
          </ac:spMkLst>
        </pc:spChg>
        <pc:spChg chg="add mod">
          <ac:chgData name="Richard Tock" userId="73b97d84946728a3" providerId="LiveId" clId="{75ABA40E-8CD3-48AA-92BB-B4CD5CC1B911}" dt="2019-10-11T01:53:15.374" v="266" actId="1037"/>
          <ac:spMkLst>
            <pc:docMk/>
            <pc:sldMk cId="1795479356" sldId="321"/>
            <ac:spMk id="16" creationId="{78B507F7-1D74-4826-895D-35D9F722DEBE}"/>
          </ac:spMkLst>
        </pc:spChg>
        <pc:spChg chg="add mod">
          <ac:chgData name="Richard Tock" userId="73b97d84946728a3" providerId="LiveId" clId="{75ABA40E-8CD3-48AA-92BB-B4CD5CC1B911}" dt="2019-10-11T01:53:15.374" v="266" actId="1037"/>
          <ac:spMkLst>
            <pc:docMk/>
            <pc:sldMk cId="1795479356" sldId="321"/>
            <ac:spMk id="17" creationId="{424DDCDD-1099-408C-B9AE-11976751FC24}"/>
          </ac:spMkLst>
        </pc:spChg>
        <pc:graphicFrameChg chg="add mod modGraphic">
          <ac:chgData name="Richard Tock" userId="73b97d84946728a3" providerId="LiveId" clId="{75ABA40E-8CD3-48AA-92BB-B4CD5CC1B911}" dt="2019-10-11T03:19:27.890" v="691" actId="20577"/>
          <ac:graphicFrameMkLst>
            <pc:docMk/>
            <pc:sldMk cId="1795479356" sldId="321"/>
            <ac:graphicFrameMk id="3" creationId="{5A7D0010-D11C-44A2-B57F-1A58736BDF06}"/>
          </ac:graphicFrameMkLst>
        </pc:graphicFrameChg>
        <pc:picChg chg="add mod">
          <ac:chgData name="Richard Tock" userId="73b97d84946728a3" providerId="LiveId" clId="{75ABA40E-8CD3-48AA-92BB-B4CD5CC1B911}" dt="2019-10-11T03:31:44.199" v="783" actId="1076"/>
          <ac:picMkLst>
            <pc:docMk/>
            <pc:sldMk cId="1795479356" sldId="321"/>
            <ac:picMk id="19" creationId="{8E665D7A-B3C7-4FCE-A32B-89CE9A5EE895}"/>
          </ac:picMkLst>
        </pc:picChg>
        <pc:picChg chg="add del mod">
          <ac:chgData name="Richard Tock" userId="73b97d84946728a3" providerId="LiveId" clId="{75ABA40E-8CD3-48AA-92BB-B4CD5CC1B911}" dt="2019-10-11T01:45:22.001" v="203" actId="478"/>
          <ac:picMkLst>
            <pc:docMk/>
            <pc:sldMk cId="1795479356" sldId="321"/>
            <ac:picMk id="1026" creationId="{4F64F21C-A2D0-4E3E-93F5-5D97992D0F25}"/>
          </ac:picMkLst>
        </pc:picChg>
        <pc:picChg chg="add del">
          <ac:chgData name="Richard Tock" userId="73b97d84946728a3" providerId="LiveId" clId="{75ABA40E-8CD3-48AA-92BB-B4CD5CC1B911}" dt="2019-10-11T01:46:15.678" v="208" actId="478"/>
          <ac:picMkLst>
            <pc:docMk/>
            <pc:sldMk cId="1795479356" sldId="321"/>
            <ac:picMk id="1028" creationId="{BB4F92A7-C1D0-4D80-8EC2-AC4B4244AF7C}"/>
          </ac:picMkLst>
        </pc:picChg>
        <pc:picChg chg="add del mod">
          <ac:chgData name="Richard Tock" userId="73b97d84946728a3" providerId="LiveId" clId="{75ABA40E-8CD3-48AA-92BB-B4CD5CC1B911}" dt="2019-10-11T03:31:40.734" v="781" actId="478"/>
          <ac:picMkLst>
            <pc:docMk/>
            <pc:sldMk cId="1795479356" sldId="321"/>
            <ac:picMk id="1030" creationId="{C24077C0-CCD0-43D9-A743-19C0291FBFC1}"/>
          </ac:picMkLst>
        </pc:picChg>
      </pc:sldChg>
      <pc:sldChg chg="modSp">
        <pc:chgData name="Richard Tock" userId="73b97d84946728a3" providerId="LiveId" clId="{75ABA40E-8CD3-48AA-92BB-B4CD5CC1B911}" dt="2019-10-11T03:34:03.441" v="816" actId="1076"/>
        <pc:sldMkLst>
          <pc:docMk/>
          <pc:sldMk cId="1907968612" sldId="334"/>
        </pc:sldMkLst>
        <pc:spChg chg="mod">
          <ac:chgData name="Richard Tock" userId="73b97d84946728a3" providerId="LiveId" clId="{75ABA40E-8CD3-48AA-92BB-B4CD5CC1B911}" dt="2019-10-11T03:32:56.364" v="811" actId="403"/>
          <ac:spMkLst>
            <pc:docMk/>
            <pc:sldMk cId="1907968612" sldId="334"/>
            <ac:spMk id="7" creationId="{00000000-0000-0000-0000-000000000000}"/>
          </ac:spMkLst>
        </pc:spChg>
        <pc:picChg chg="mod">
          <ac:chgData name="Richard Tock" userId="73b97d84946728a3" providerId="LiveId" clId="{75ABA40E-8CD3-48AA-92BB-B4CD5CC1B911}" dt="2019-10-11T03:34:03.441" v="816" actId="1076"/>
          <ac:picMkLst>
            <pc:docMk/>
            <pc:sldMk cId="1907968612" sldId="334"/>
            <ac:picMk id="11" creationId="{CC19AB16-D86A-FE4C-9AF6-638027EA7C80}"/>
          </ac:picMkLst>
        </pc:picChg>
      </pc:sldChg>
      <pc:sldChg chg="addSp delSp modSp add ord delAnim modAnim modNotesTx">
        <pc:chgData name="Richard Tock" userId="73b97d84946728a3" providerId="LiveId" clId="{75ABA40E-8CD3-48AA-92BB-B4CD5CC1B911}" dt="2019-10-11T03:51:05.433" v="943" actId="20577"/>
        <pc:sldMkLst>
          <pc:docMk/>
          <pc:sldMk cId="2444631476" sldId="337"/>
        </pc:sldMkLst>
        <pc:spChg chg="add mod">
          <ac:chgData name="Richard Tock" userId="73b97d84946728a3" providerId="LiveId" clId="{75ABA40E-8CD3-48AA-92BB-B4CD5CC1B911}" dt="2019-10-11T02:04:32.847" v="426" actId="14100"/>
          <ac:spMkLst>
            <pc:docMk/>
            <pc:sldMk cId="2444631476" sldId="337"/>
            <ac:spMk id="3" creationId="{1CFA75F1-A2A3-4C26-B684-5CD11F1A3E20}"/>
          </ac:spMkLst>
        </pc:spChg>
        <pc:spChg chg="add mod">
          <ac:chgData name="Richard Tock" userId="73b97d84946728a3" providerId="LiveId" clId="{75ABA40E-8CD3-48AA-92BB-B4CD5CC1B911}" dt="2019-10-11T02:07:40.986" v="474" actId="13822"/>
          <ac:spMkLst>
            <pc:docMk/>
            <pc:sldMk cId="2444631476" sldId="337"/>
            <ac:spMk id="5" creationId="{250DA4D0-F165-4D7E-BB75-778B6832CA56}"/>
          </ac:spMkLst>
        </pc:spChg>
        <pc:spChg chg="add mod">
          <ac:chgData name="Richard Tock" userId="73b97d84946728a3" providerId="LiveId" clId="{75ABA40E-8CD3-48AA-92BB-B4CD5CC1B911}" dt="2019-10-11T02:04:36.176" v="427" actId="14100"/>
          <ac:spMkLst>
            <pc:docMk/>
            <pc:sldMk cId="2444631476" sldId="337"/>
            <ac:spMk id="8" creationId="{4CF4D0CD-4501-407F-8C48-2CB70DA22595}"/>
          </ac:spMkLst>
        </pc:spChg>
        <pc:spChg chg="add mod">
          <ac:chgData name="Richard Tock" userId="73b97d84946728a3" providerId="LiveId" clId="{75ABA40E-8CD3-48AA-92BB-B4CD5CC1B911}" dt="2019-10-11T02:04:57.069" v="437" actId="1076"/>
          <ac:spMkLst>
            <pc:docMk/>
            <pc:sldMk cId="2444631476" sldId="337"/>
            <ac:spMk id="9" creationId="{F74579A2-D9FE-4032-B205-19DBA05EF583}"/>
          </ac:spMkLst>
        </pc:spChg>
        <pc:spChg chg="add mod">
          <ac:chgData name="Richard Tock" userId="73b97d84946728a3" providerId="LiveId" clId="{75ABA40E-8CD3-48AA-92BB-B4CD5CC1B911}" dt="2019-10-11T02:05:30.502" v="443" actId="1076"/>
          <ac:spMkLst>
            <pc:docMk/>
            <pc:sldMk cId="2444631476" sldId="337"/>
            <ac:spMk id="10" creationId="{F83B7BB5-7EED-43D3-86C4-587FA5F63F92}"/>
          </ac:spMkLst>
        </pc:spChg>
        <pc:spChg chg="add mod">
          <ac:chgData name="Richard Tock" userId="73b97d84946728a3" providerId="LiveId" clId="{75ABA40E-8CD3-48AA-92BB-B4CD5CC1B911}" dt="2019-10-11T02:05:56.449" v="453" actId="1076"/>
          <ac:spMkLst>
            <pc:docMk/>
            <pc:sldMk cId="2444631476" sldId="337"/>
            <ac:spMk id="11" creationId="{33C2BB52-7666-462F-B365-1723A76B101F}"/>
          </ac:spMkLst>
        </pc:spChg>
        <pc:spChg chg="add mod">
          <ac:chgData name="Richard Tock" userId="73b97d84946728a3" providerId="LiveId" clId="{75ABA40E-8CD3-48AA-92BB-B4CD5CC1B911}" dt="2019-10-11T02:06:30.894" v="464" actId="1076"/>
          <ac:spMkLst>
            <pc:docMk/>
            <pc:sldMk cId="2444631476" sldId="337"/>
            <ac:spMk id="12" creationId="{DCEE6B19-96D2-48C8-8ABF-F2BA26FDB53E}"/>
          </ac:spMkLst>
        </pc:spChg>
        <pc:spChg chg="add del mod">
          <ac:chgData name="Richard Tock" userId="73b97d84946728a3" providerId="LiveId" clId="{75ABA40E-8CD3-48AA-92BB-B4CD5CC1B911}" dt="2019-10-11T02:09:20.875" v="493" actId="478"/>
          <ac:spMkLst>
            <pc:docMk/>
            <pc:sldMk cId="2444631476" sldId="337"/>
            <ac:spMk id="14" creationId="{DBADF6B5-FFE2-490D-B96C-7AC30A6CEC2D}"/>
          </ac:spMkLst>
        </pc:spChg>
        <pc:spChg chg="add del mod">
          <ac:chgData name="Richard Tock" userId="73b97d84946728a3" providerId="LiveId" clId="{75ABA40E-8CD3-48AA-92BB-B4CD5CC1B911}" dt="2019-10-11T02:09:19.079" v="492" actId="478"/>
          <ac:spMkLst>
            <pc:docMk/>
            <pc:sldMk cId="2444631476" sldId="337"/>
            <ac:spMk id="15" creationId="{06F00CA0-F784-4FB5-A73C-2DEC6FB4DCB2}"/>
          </ac:spMkLst>
        </pc:spChg>
        <pc:spChg chg="add del mod">
          <ac:chgData name="Richard Tock" userId="73b97d84946728a3" providerId="LiveId" clId="{75ABA40E-8CD3-48AA-92BB-B4CD5CC1B911}" dt="2019-10-11T02:09:18.089" v="491" actId="478"/>
          <ac:spMkLst>
            <pc:docMk/>
            <pc:sldMk cId="2444631476" sldId="337"/>
            <ac:spMk id="16" creationId="{7C4A9921-CB2A-419F-85DF-7D159BC3D70E}"/>
          </ac:spMkLst>
        </pc:spChg>
        <pc:spChg chg="add del mod">
          <ac:chgData name="Richard Tock" userId="73b97d84946728a3" providerId="LiveId" clId="{75ABA40E-8CD3-48AA-92BB-B4CD5CC1B911}" dt="2019-10-11T02:09:17.425" v="490" actId="478"/>
          <ac:spMkLst>
            <pc:docMk/>
            <pc:sldMk cId="2444631476" sldId="337"/>
            <ac:spMk id="17" creationId="{A103E8EC-F5F5-4549-97CF-4026230AE3BB}"/>
          </ac:spMkLst>
        </pc:spChg>
        <pc:spChg chg="add del mod">
          <ac:chgData name="Richard Tock" userId="73b97d84946728a3" providerId="LiveId" clId="{75ABA40E-8CD3-48AA-92BB-B4CD5CC1B911}" dt="2019-10-11T02:09:16.091" v="488" actId="478"/>
          <ac:spMkLst>
            <pc:docMk/>
            <pc:sldMk cId="2444631476" sldId="337"/>
            <ac:spMk id="19" creationId="{434EF28E-6F4F-4D5C-82B2-A6C15287EA26}"/>
          </ac:spMkLst>
        </pc:spChg>
        <pc:spChg chg="add del mod">
          <ac:chgData name="Richard Tock" userId="73b97d84946728a3" providerId="LiveId" clId="{75ABA40E-8CD3-48AA-92BB-B4CD5CC1B911}" dt="2019-10-11T02:09:15.498" v="487" actId="478"/>
          <ac:spMkLst>
            <pc:docMk/>
            <pc:sldMk cId="2444631476" sldId="337"/>
            <ac:spMk id="20" creationId="{4C2F8DAB-11CB-4DD8-AA02-ED26D6E81443}"/>
          </ac:spMkLst>
        </pc:spChg>
        <pc:spChg chg="add mod">
          <ac:chgData name="Richard Tock" userId="73b97d84946728a3" providerId="LiveId" clId="{75ABA40E-8CD3-48AA-92BB-B4CD5CC1B911}" dt="2019-10-11T02:15:04.199" v="618" actId="1076"/>
          <ac:spMkLst>
            <pc:docMk/>
            <pc:sldMk cId="2444631476" sldId="337"/>
            <ac:spMk id="21" creationId="{828C3654-83F2-45A2-BC47-806E19F3FDFB}"/>
          </ac:spMkLst>
        </pc:spChg>
        <pc:spChg chg="add mod">
          <ac:chgData name="Richard Tock" userId="73b97d84946728a3" providerId="LiveId" clId="{75ABA40E-8CD3-48AA-92BB-B4CD5CC1B911}" dt="2019-10-11T02:15:21.430" v="625" actId="1076"/>
          <ac:spMkLst>
            <pc:docMk/>
            <pc:sldMk cId="2444631476" sldId="337"/>
            <ac:spMk id="22" creationId="{E1903F15-EB07-4C3D-9A76-D0595280FFC5}"/>
          </ac:spMkLst>
        </pc:spChg>
        <pc:spChg chg="add mod">
          <ac:chgData name="Richard Tock" userId="73b97d84946728a3" providerId="LiveId" clId="{75ABA40E-8CD3-48AA-92BB-B4CD5CC1B911}" dt="2019-10-11T03:13:37.520" v="644" actId="1076"/>
          <ac:spMkLst>
            <pc:docMk/>
            <pc:sldMk cId="2444631476" sldId="337"/>
            <ac:spMk id="24" creationId="{692CC161-E1F0-4D0C-BB9B-A5426B2A3791}"/>
          </ac:spMkLst>
        </pc:spChg>
        <pc:spChg chg="add mod">
          <ac:chgData name="Richard Tock" userId="73b97d84946728a3" providerId="LiveId" clId="{75ABA40E-8CD3-48AA-92BB-B4CD5CC1B911}" dt="2019-10-11T03:14:18.107" v="651" actId="1076"/>
          <ac:spMkLst>
            <pc:docMk/>
            <pc:sldMk cId="2444631476" sldId="337"/>
            <ac:spMk id="25" creationId="{578F1946-0A35-4187-B557-0B0842CB84D3}"/>
          </ac:spMkLst>
        </pc:spChg>
        <pc:spChg chg="add mod">
          <ac:chgData name="Richard Tock" userId="73b97d84946728a3" providerId="LiveId" clId="{75ABA40E-8CD3-48AA-92BB-B4CD5CC1B911}" dt="2019-10-11T03:15:37.368" v="666" actId="1076"/>
          <ac:spMkLst>
            <pc:docMk/>
            <pc:sldMk cId="2444631476" sldId="337"/>
            <ac:spMk id="27" creationId="{72E4538C-9BB0-4599-BFAA-79A2CC040F6D}"/>
          </ac:spMkLst>
        </pc:spChg>
        <pc:spChg chg="add mod">
          <ac:chgData name="Richard Tock" userId="73b97d84946728a3" providerId="LiveId" clId="{75ABA40E-8CD3-48AA-92BB-B4CD5CC1B911}" dt="2019-10-11T03:16:48.273" v="677" actId="1076"/>
          <ac:spMkLst>
            <pc:docMk/>
            <pc:sldMk cId="2444631476" sldId="337"/>
            <ac:spMk id="29" creationId="{E3275273-B501-48E4-9FE0-255BFDB7D5E3}"/>
          </ac:spMkLst>
        </pc:spChg>
        <pc:spChg chg="add mod">
          <ac:chgData name="Richard Tock" userId="73b97d84946728a3" providerId="LiveId" clId="{75ABA40E-8CD3-48AA-92BB-B4CD5CC1B911}" dt="2019-10-11T03:21:00.912" v="703" actId="1076"/>
          <ac:spMkLst>
            <pc:docMk/>
            <pc:sldMk cId="2444631476" sldId="337"/>
            <ac:spMk id="32" creationId="{40E613A8-3307-4DEF-9D82-FE5EDAEEBCB4}"/>
          </ac:spMkLst>
        </pc:spChg>
        <pc:spChg chg="add mod">
          <ac:chgData name="Richard Tock" userId="73b97d84946728a3" providerId="LiveId" clId="{75ABA40E-8CD3-48AA-92BB-B4CD5CC1B911}" dt="2019-10-11T03:23:13.402" v="724" actId="1076"/>
          <ac:spMkLst>
            <pc:docMk/>
            <pc:sldMk cId="2444631476" sldId="337"/>
            <ac:spMk id="34" creationId="{9F968B6E-EC76-4CE2-8D82-4443E09E6800}"/>
          </ac:spMkLst>
        </pc:spChg>
        <pc:spChg chg="add mod">
          <ac:chgData name="Richard Tock" userId="73b97d84946728a3" providerId="LiveId" clId="{75ABA40E-8CD3-48AA-92BB-B4CD5CC1B911}" dt="2019-10-11T03:23:48.874" v="733" actId="1076"/>
          <ac:spMkLst>
            <pc:docMk/>
            <pc:sldMk cId="2444631476" sldId="337"/>
            <ac:spMk id="36" creationId="{B5A51C9F-B035-4679-9889-D0B4FCF7FA92}"/>
          </ac:spMkLst>
        </pc:spChg>
        <pc:spChg chg="del">
          <ac:chgData name="Richard Tock" userId="73b97d84946728a3" providerId="LiveId" clId="{75ABA40E-8CD3-48AA-92BB-B4CD5CC1B911}" dt="2019-10-11T01:59:32.342" v="340" actId="478"/>
          <ac:spMkLst>
            <pc:docMk/>
            <pc:sldMk cId="2444631476" sldId="337"/>
            <ac:spMk id="116" creationId="{00000000-0000-0000-0000-000000000000}"/>
          </ac:spMkLst>
        </pc:spChg>
        <pc:graphicFrameChg chg="add mod modGraphic">
          <ac:chgData name="Richard Tock" userId="73b97d84946728a3" providerId="LiveId" clId="{75ABA40E-8CD3-48AA-92BB-B4CD5CC1B911}" dt="2019-10-11T03:14:55.436" v="657" actId="1076"/>
          <ac:graphicFrameMkLst>
            <pc:docMk/>
            <pc:sldMk cId="2444631476" sldId="337"/>
            <ac:graphicFrameMk id="2" creationId="{E4F78121-2732-45D9-8E18-EB11AF00288F}"/>
          </ac:graphicFrameMkLst>
        </pc:graphicFrameChg>
        <pc:graphicFrameChg chg="del">
          <ac:chgData name="Richard Tock" userId="73b97d84946728a3" providerId="LiveId" clId="{75ABA40E-8CD3-48AA-92BB-B4CD5CC1B911}" dt="2019-10-11T01:59:26.492" v="339" actId="478"/>
          <ac:graphicFrameMkLst>
            <pc:docMk/>
            <pc:sldMk cId="2444631476" sldId="337"/>
            <ac:graphicFrameMk id="18" creationId="{00000000-0000-0000-0000-000000000000}"/>
          </ac:graphicFrameMkLst>
        </pc:graphicFrameChg>
        <pc:picChg chg="add mod">
          <ac:chgData name="Richard Tock" userId="73b97d84946728a3" providerId="LiveId" clId="{75ABA40E-8CD3-48AA-92BB-B4CD5CC1B911}" dt="2019-10-11T03:47:17.682" v="858" actId="1036"/>
          <ac:picMkLst>
            <pc:docMk/>
            <pc:sldMk cId="2444631476" sldId="337"/>
            <ac:picMk id="2050" creationId="{E2749C7D-F390-45FD-96FB-B9441F628903}"/>
          </ac:picMkLst>
        </pc:picChg>
        <pc:picChg chg="add mod">
          <ac:chgData name="Richard Tock" userId="73b97d84946728a3" providerId="LiveId" clId="{75ABA40E-8CD3-48AA-92BB-B4CD5CC1B911}" dt="2019-10-11T03:47:42.194" v="865" actId="14100"/>
          <ac:picMkLst>
            <pc:docMk/>
            <pc:sldMk cId="2444631476" sldId="337"/>
            <ac:picMk id="2052" creationId="{17985645-0F6A-4BA9-A22A-DA5789F72F25}"/>
          </ac:picMkLst>
        </pc:picChg>
        <pc:picChg chg="add mod">
          <ac:chgData name="Richard Tock" userId="73b97d84946728a3" providerId="LiveId" clId="{75ABA40E-8CD3-48AA-92BB-B4CD5CC1B911}" dt="2019-10-11T03:47:55.434" v="870" actId="14100"/>
          <ac:picMkLst>
            <pc:docMk/>
            <pc:sldMk cId="2444631476" sldId="337"/>
            <ac:picMk id="2054" creationId="{83AD77C4-B4E1-4F9D-ABA2-33A0257A7F39}"/>
          </ac:picMkLst>
        </pc:picChg>
        <pc:picChg chg="add mod">
          <ac:chgData name="Richard Tock" userId="73b97d84946728a3" providerId="LiveId" clId="{75ABA40E-8CD3-48AA-92BB-B4CD5CC1B911}" dt="2019-10-11T03:48:05.032" v="873" actId="14100"/>
          <ac:picMkLst>
            <pc:docMk/>
            <pc:sldMk cId="2444631476" sldId="337"/>
            <ac:picMk id="2056" creationId="{E4C794E7-A2FC-4BCB-B538-D294584728A9}"/>
          </ac:picMkLst>
        </pc:picChg>
        <pc:picChg chg="add del mod">
          <ac:chgData name="Richard Tock" userId="73b97d84946728a3" providerId="LiveId" clId="{75ABA40E-8CD3-48AA-92BB-B4CD5CC1B911}" dt="2019-10-11T03:17:44.678" v="682" actId="478"/>
          <ac:picMkLst>
            <pc:docMk/>
            <pc:sldMk cId="2444631476" sldId="337"/>
            <ac:picMk id="2058" creationId="{332764CE-AFE6-4D64-A7E5-5D9299FC2415}"/>
          </ac:picMkLst>
        </pc:picChg>
        <pc:picChg chg="add mod">
          <ac:chgData name="Richard Tock" userId="73b97d84946728a3" providerId="LiveId" clId="{75ABA40E-8CD3-48AA-92BB-B4CD5CC1B911}" dt="2019-10-11T03:49:04.059" v="880" actId="14100"/>
          <ac:picMkLst>
            <pc:docMk/>
            <pc:sldMk cId="2444631476" sldId="337"/>
            <ac:picMk id="2060" creationId="{C82FFABC-83CD-4CBC-A8C2-83208BAEB1F7}"/>
          </ac:picMkLst>
        </pc:picChg>
        <pc:picChg chg="add mod">
          <ac:chgData name="Richard Tock" userId="73b97d84946728a3" providerId="LiveId" clId="{75ABA40E-8CD3-48AA-92BB-B4CD5CC1B911}" dt="2019-10-11T03:47:31.923" v="862" actId="14100"/>
          <ac:picMkLst>
            <pc:docMk/>
            <pc:sldMk cId="2444631476" sldId="337"/>
            <ac:picMk id="2062" creationId="{497BD823-26D1-41D7-9A2E-766F3861172D}"/>
          </ac:picMkLst>
        </pc:picChg>
        <pc:picChg chg="add mod">
          <ac:chgData name="Richard Tock" userId="73b97d84946728a3" providerId="LiveId" clId="{75ABA40E-8CD3-48AA-92BB-B4CD5CC1B911}" dt="2019-10-11T03:49:11.464" v="884" actId="14100"/>
          <ac:picMkLst>
            <pc:docMk/>
            <pc:sldMk cId="2444631476" sldId="337"/>
            <ac:picMk id="2064" creationId="{C526CD17-F27B-4A21-87B9-123ABAF7642D}"/>
          </ac:picMkLst>
        </pc:picChg>
        <pc:picChg chg="add mod">
          <ac:chgData name="Richard Tock" userId="73b97d84946728a3" providerId="LiveId" clId="{75ABA40E-8CD3-48AA-92BB-B4CD5CC1B911}" dt="2019-10-11T03:48:56.698" v="877" actId="1076"/>
          <ac:picMkLst>
            <pc:docMk/>
            <pc:sldMk cId="2444631476" sldId="337"/>
            <ac:picMk id="2066" creationId="{23A77429-67F6-47EE-B662-DFB833551179}"/>
          </ac:picMkLst>
        </pc:picChg>
      </pc:sldChg>
      <pc:sldChg chg="modSp add del ord">
        <pc:chgData name="Richard Tock" userId="73b97d84946728a3" providerId="LiveId" clId="{75ABA40E-8CD3-48AA-92BB-B4CD5CC1B911}" dt="2019-10-11T03:33:03.377" v="812" actId="2696"/>
        <pc:sldMkLst>
          <pc:docMk/>
          <pc:sldMk cId="1239353757" sldId="338"/>
        </pc:sldMkLst>
        <pc:spChg chg="mod">
          <ac:chgData name="Richard Tock" userId="73b97d84946728a3" providerId="LiveId" clId="{75ABA40E-8CD3-48AA-92BB-B4CD5CC1B911}" dt="2019-10-11T03:32:37.523" v="810" actId="403"/>
          <ac:spMkLst>
            <pc:docMk/>
            <pc:sldMk cId="1239353757" sldId="338"/>
            <ac:spMk id="7" creationId="{00000000-0000-0000-0000-000000000000}"/>
          </ac:spMkLst>
        </pc:spChg>
      </pc:sldChg>
      <pc:sldChg chg="addSp delSp modSp add delAnim modAnim modNotesTx">
        <pc:chgData name="Richard Tock" userId="73b97d84946728a3" providerId="LiveId" clId="{75ABA40E-8CD3-48AA-92BB-B4CD5CC1B911}" dt="2019-10-11T06:25:33.937" v="1532" actId="404"/>
        <pc:sldMkLst>
          <pc:docMk/>
          <pc:sldMk cId="1321343227" sldId="338"/>
        </pc:sldMkLst>
        <pc:spChg chg="del">
          <ac:chgData name="Richard Tock" userId="73b97d84946728a3" providerId="LiveId" clId="{75ABA40E-8CD3-48AA-92BB-B4CD5CC1B911}" dt="2019-10-11T03:50:31.321" v="888" actId="478"/>
          <ac:spMkLst>
            <pc:docMk/>
            <pc:sldMk cId="1321343227" sldId="338"/>
            <ac:spMk id="3" creationId="{1CFA75F1-A2A3-4C26-B684-5CD11F1A3E20}"/>
          </ac:spMkLst>
        </pc:spChg>
        <pc:spChg chg="del">
          <ac:chgData name="Richard Tock" userId="73b97d84946728a3" providerId="LiveId" clId="{75ABA40E-8CD3-48AA-92BB-B4CD5CC1B911}" dt="2019-10-11T03:50:31.321" v="888" actId="478"/>
          <ac:spMkLst>
            <pc:docMk/>
            <pc:sldMk cId="1321343227" sldId="338"/>
            <ac:spMk id="5" creationId="{250DA4D0-F165-4D7E-BB75-778B6832CA56}"/>
          </ac:spMkLst>
        </pc:spChg>
        <pc:spChg chg="del">
          <ac:chgData name="Richard Tock" userId="73b97d84946728a3" providerId="LiveId" clId="{75ABA40E-8CD3-48AA-92BB-B4CD5CC1B911}" dt="2019-10-11T03:50:31.321" v="888" actId="478"/>
          <ac:spMkLst>
            <pc:docMk/>
            <pc:sldMk cId="1321343227" sldId="338"/>
            <ac:spMk id="8" creationId="{4CF4D0CD-4501-407F-8C48-2CB70DA22595}"/>
          </ac:spMkLst>
        </pc:spChg>
        <pc:spChg chg="del">
          <ac:chgData name="Richard Tock" userId="73b97d84946728a3" providerId="LiveId" clId="{75ABA40E-8CD3-48AA-92BB-B4CD5CC1B911}" dt="2019-10-11T03:50:31.321" v="888" actId="478"/>
          <ac:spMkLst>
            <pc:docMk/>
            <pc:sldMk cId="1321343227" sldId="338"/>
            <ac:spMk id="9" creationId="{F74579A2-D9FE-4032-B205-19DBA05EF583}"/>
          </ac:spMkLst>
        </pc:spChg>
        <pc:spChg chg="del">
          <ac:chgData name="Richard Tock" userId="73b97d84946728a3" providerId="LiveId" clId="{75ABA40E-8CD3-48AA-92BB-B4CD5CC1B911}" dt="2019-10-11T03:50:31.321" v="888" actId="478"/>
          <ac:spMkLst>
            <pc:docMk/>
            <pc:sldMk cId="1321343227" sldId="338"/>
            <ac:spMk id="10" creationId="{F83B7BB5-7EED-43D3-86C4-587FA5F63F92}"/>
          </ac:spMkLst>
        </pc:spChg>
        <pc:spChg chg="del">
          <ac:chgData name="Richard Tock" userId="73b97d84946728a3" providerId="LiveId" clId="{75ABA40E-8CD3-48AA-92BB-B4CD5CC1B911}" dt="2019-10-11T03:50:31.321" v="888" actId="478"/>
          <ac:spMkLst>
            <pc:docMk/>
            <pc:sldMk cId="1321343227" sldId="338"/>
            <ac:spMk id="11" creationId="{33C2BB52-7666-462F-B365-1723A76B101F}"/>
          </ac:spMkLst>
        </pc:spChg>
        <pc:spChg chg="del">
          <ac:chgData name="Richard Tock" userId="73b97d84946728a3" providerId="LiveId" clId="{75ABA40E-8CD3-48AA-92BB-B4CD5CC1B911}" dt="2019-10-11T03:50:31.321" v="888" actId="478"/>
          <ac:spMkLst>
            <pc:docMk/>
            <pc:sldMk cId="1321343227" sldId="338"/>
            <ac:spMk id="12" creationId="{DCEE6B19-96D2-48C8-8ABF-F2BA26FDB53E}"/>
          </ac:spMkLst>
        </pc:spChg>
        <pc:spChg chg="add mod ord">
          <ac:chgData name="Richard Tock" userId="73b97d84946728a3" providerId="LiveId" clId="{75ABA40E-8CD3-48AA-92BB-B4CD5CC1B911}" dt="2019-10-11T04:02:50.182" v="1385" actId="166"/>
          <ac:spMkLst>
            <pc:docMk/>
            <pc:sldMk cId="1321343227" sldId="338"/>
            <ac:spMk id="14" creationId="{E948D843-4F5D-43F5-83F9-62653D5138EB}"/>
          </ac:spMkLst>
        </pc:spChg>
        <pc:spChg chg="add del mod">
          <ac:chgData name="Richard Tock" userId="73b97d84946728a3" providerId="LiveId" clId="{75ABA40E-8CD3-48AA-92BB-B4CD5CC1B911}" dt="2019-10-11T03:59:09.637" v="1235" actId="478"/>
          <ac:spMkLst>
            <pc:docMk/>
            <pc:sldMk cId="1321343227" sldId="338"/>
            <ac:spMk id="15" creationId="{D506CA38-AF06-4568-9287-A7766EA1815F}"/>
          </ac:spMkLst>
        </pc:spChg>
        <pc:spChg chg="add mod">
          <ac:chgData name="Richard Tock" userId="73b97d84946728a3" providerId="LiveId" clId="{75ABA40E-8CD3-48AA-92BB-B4CD5CC1B911}" dt="2019-10-11T03:59:28.183" v="1240" actId="207"/>
          <ac:spMkLst>
            <pc:docMk/>
            <pc:sldMk cId="1321343227" sldId="338"/>
            <ac:spMk id="16" creationId="{BB64CFB9-713A-4561-81CA-11F9E5B244FB}"/>
          </ac:spMkLst>
        </pc:spChg>
        <pc:spChg chg="del">
          <ac:chgData name="Richard Tock" userId="73b97d84946728a3" providerId="LiveId" clId="{75ABA40E-8CD3-48AA-92BB-B4CD5CC1B911}" dt="2019-10-11T03:50:31.321" v="888" actId="478"/>
          <ac:spMkLst>
            <pc:docMk/>
            <pc:sldMk cId="1321343227" sldId="338"/>
            <ac:spMk id="21" creationId="{828C3654-83F2-45A2-BC47-806E19F3FDFB}"/>
          </ac:spMkLst>
        </pc:spChg>
        <pc:spChg chg="del">
          <ac:chgData name="Richard Tock" userId="73b97d84946728a3" providerId="LiveId" clId="{75ABA40E-8CD3-48AA-92BB-B4CD5CC1B911}" dt="2019-10-11T03:50:31.321" v="888" actId="478"/>
          <ac:spMkLst>
            <pc:docMk/>
            <pc:sldMk cId="1321343227" sldId="338"/>
            <ac:spMk id="22" creationId="{E1903F15-EB07-4C3D-9A76-D0595280FFC5}"/>
          </ac:spMkLst>
        </pc:spChg>
        <pc:spChg chg="del">
          <ac:chgData name="Richard Tock" userId="73b97d84946728a3" providerId="LiveId" clId="{75ABA40E-8CD3-48AA-92BB-B4CD5CC1B911}" dt="2019-10-11T03:50:31.321" v="888" actId="478"/>
          <ac:spMkLst>
            <pc:docMk/>
            <pc:sldMk cId="1321343227" sldId="338"/>
            <ac:spMk id="24" creationId="{692CC161-E1F0-4D0C-BB9B-A5426B2A3791}"/>
          </ac:spMkLst>
        </pc:spChg>
        <pc:spChg chg="del">
          <ac:chgData name="Richard Tock" userId="73b97d84946728a3" providerId="LiveId" clId="{75ABA40E-8CD3-48AA-92BB-B4CD5CC1B911}" dt="2019-10-11T03:50:31.321" v="888" actId="478"/>
          <ac:spMkLst>
            <pc:docMk/>
            <pc:sldMk cId="1321343227" sldId="338"/>
            <ac:spMk id="25" creationId="{578F1946-0A35-4187-B557-0B0842CB84D3}"/>
          </ac:spMkLst>
        </pc:spChg>
        <pc:spChg chg="del">
          <ac:chgData name="Richard Tock" userId="73b97d84946728a3" providerId="LiveId" clId="{75ABA40E-8CD3-48AA-92BB-B4CD5CC1B911}" dt="2019-10-11T03:50:31.321" v="888" actId="478"/>
          <ac:spMkLst>
            <pc:docMk/>
            <pc:sldMk cId="1321343227" sldId="338"/>
            <ac:spMk id="27" creationId="{72E4538C-9BB0-4599-BFAA-79A2CC040F6D}"/>
          </ac:spMkLst>
        </pc:spChg>
        <pc:spChg chg="del">
          <ac:chgData name="Richard Tock" userId="73b97d84946728a3" providerId="LiveId" clId="{75ABA40E-8CD3-48AA-92BB-B4CD5CC1B911}" dt="2019-10-11T03:50:31.321" v="888" actId="478"/>
          <ac:spMkLst>
            <pc:docMk/>
            <pc:sldMk cId="1321343227" sldId="338"/>
            <ac:spMk id="29" creationId="{E3275273-B501-48E4-9FE0-255BFDB7D5E3}"/>
          </ac:spMkLst>
        </pc:spChg>
        <pc:spChg chg="add mod">
          <ac:chgData name="Richard Tock" userId="73b97d84946728a3" providerId="LiveId" clId="{75ABA40E-8CD3-48AA-92BB-B4CD5CC1B911}" dt="2019-10-11T03:57:36.807" v="1208" actId="20577"/>
          <ac:spMkLst>
            <pc:docMk/>
            <pc:sldMk cId="1321343227" sldId="338"/>
            <ac:spMk id="30" creationId="{4AE7DD68-E1F6-4BC6-96A2-32A5076BD955}"/>
          </ac:spMkLst>
        </pc:spChg>
        <pc:spChg chg="del">
          <ac:chgData name="Richard Tock" userId="73b97d84946728a3" providerId="LiveId" clId="{75ABA40E-8CD3-48AA-92BB-B4CD5CC1B911}" dt="2019-10-11T03:50:31.321" v="888" actId="478"/>
          <ac:spMkLst>
            <pc:docMk/>
            <pc:sldMk cId="1321343227" sldId="338"/>
            <ac:spMk id="32" creationId="{40E613A8-3307-4DEF-9D82-FE5EDAEEBCB4}"/>
          </ac:spMkLst>
        </pc:spChg>
        <pc:spChg chg="del">
          <ac:chgData name="Richard Tock" userId="73b97d84946728a3" providerId="LiveId" clId="{75ABA40E-8CD3-48AA-92BB-B4CD5CC1B911}" dt="2019-10-11T03:50:31.321" v="888" actId="478"/>
          <ac:spMkLst>
            <pc:docMk/>
            <pc:sldMk cId="1321343227" sldId="338"/>
            <ac:spMk id="34" creationId="{9F968B6E-EC76-4CE2-8D82-4443E09E6800}"/>
          </ac:spMkLst>
        </pc:spChg>
        <pc:spChg chg="del">
          <ac:chgData name="Richard Tock" userId="73b97d84946728a3" providerId="LiveId" clId="{75ABA40E-8CD3-48AA-92BB-B4CD5CC1B911}" dt="2019-10-11T03:50:31.321" v="888" actId="478"/>
          <ac:spMkLst>
            <pc:docMk/>
            <pc:sldMk cId="1321343227" sldId="338"/>
            <ac:spMk id="36" creationId="{B5A51C9F-B035-4679-9889-D0B4FCF7FA92}"/>
          </ac:spMkLst>
        </pc:spChg>
        <pc:spChg chg="add mod ord">
          <ac:chgData name="Richard Tock" userId="73b97d84946728a3" providerId="LiveId" clId="{75ABA40E-8CD3-48AA-92BB-B4CD5CC1B911}" dt="2019-10-11T06:22:07.616" v="1434" actId="166"/>
          <ac:spMkLst>
            <pc:docMk/>
            <pc:sldMk cId="1321343227" sldId="338"/>
            <ac:spMk id="42" creationId="{F5FE31B5-266D-4C1F-B2AA-9F226F647151}"/>
          </ac:spMkLst>
        </pc:spChg>
        <pc:spChg chg="add mod">
          <ac:chgData name="Richard Tock" userId="73b97d84946728a3" providerId="LiveId" clId="{75ABA40E-8CD3-48AA-92BB-B4CD5CC1B911}" dt="2019-10-11T03:56:29.693" v="1183" actId="1076"/>
          <ac:spMkLst>
            <pc:docMk/>
            <pc:sldMk cId="1321343227" sldId="338"/>
            <ac:spMk id="43" creationId="{821F4C96-EBFA-4114-9F7D-C086D933B21F}"/>
          </ac:spMkLst>
        </pc:spChg>
        <pc:spChg chg="add mod">
          <ac:chgData name="Richard Tock" userId="73b97d84946728a3" providerId="LiveId" clId="{75ABA40E-8CD3-48AA-92BB-B4CD5CC1B911}" dt="2019-10-11T03:56:31.840" v="1184" actId="20577"/>
          <ac:spMkLst>
            <pc:docMk/>
            <pc:sldMk cId="1321343227" sldId="338"/>
            <ac:spMk id="44" creationId="{2992DE4D-CCFC-4BF7-AC1A-B5E4167C1A04}"/>
          </ac:spMkLst>
        </pc:spChg>
        <pc:spChg chg="add del mod">
          <ac:chgData name="Richard Tock" userId="73b97d84946728a3" providerId="LiveId" clId="{75ABA40E-8CD3-48AA-92BB-B4CD5CC1B911}" dt="2019-10-11T03:59:08.639" v="1234" actId="478"/>
          <ac:spMkLst>
            <pc:docMk/>
            <pc:sldMk cId="1321343227" sldId="338"/>
            <ac:spMk id="45" creationId="{654335EF-9163-4277-BA02-7CF1852D7333}"/>
          </ac:spMkLst>
        </pc:spChg>
        <pc:spChg chg="add mod">
          <ac:chgData name="Richard Tock" userId="73b97d84946728a3" providerId="LiveId" clId="{75ABA40E-8CD3-48AA-92BB-B4CD5CC1B911}" dt="2019-10-11T03:59:34.546" v="1242" actId="1076"/>
          <ac:spMkLst>
            <pc:docMk/>
            <pc:sldMk cId="1321343227" sldId="338"/>
            <ac:spMk id="46" creationId="{56F5AF5B-6CAD-41F1-AD3A-A615EAFE047E}"/>
          </ac:spMkLst>
        </pc:spChg>
        <pc:spChg chg="add mod">
          <ac:chgData name="Richard Tock" userId="73b97d84946728a3" providerId="LiveId" clId="{75ABA40E-8CD3-48AA-92BB-B4CD5CC1B911}" dt="2019-10-11T04:00:07.810" v="1248" actId="207"/>
          <ac:spMkLst>
            <pc:docMk/>
            <pc:sldMk cId="1321343227" sldId="338"/>
            <ac:spMk id="47" creationId="{85EEFD01-EC52-4348-9084-61B6A2920489}"/>
          </ac:spMkLst>
        </pc:spChg>
        <pc:spChg chg="add mod">
          <ac:chgData name="Richard Tock" userId="73b97d84946728a3" providerId="LiveId" clId="{75ABA40E-8CD3-48AA-92BB-B4CD5CC1B911}" dt="2019-10-11T04:00:15.234" v="1250" actId="1076"/>
          <ac:spMkLst>
            <pc:docMk/>
            <pc:sldMk cId="1321343227" sldId="338"/>
            <ac:spMk id="48" creationId="{14ADF18D-8F47-472A-AE0D-D9C882CE81F8}"/>
          </ac:spMkLst>
        </pc:spChg>
        <pc:spChg chg="add mod">
          <ac:chgData name="Richard Tock" userId="73b97d84946728a3" providerId="LiveId" clId="{75ABA40E-8CD3-48AA-92BB-B4CD5CC1B911}" dt="2019-10-11T04:00:45.059" v="1256" actId="207"/>
          <ac:spMkLst>
            <pc:docMk/>
            <pc:sldMk cId="1321343227" sldId="338"/>
            <ac:spMk id="49" creationId="{C29D0A8E-4B9B-4254-9CFC-FBA3F1D5C3EA}"/>
          </ac:spMkLst>
        </pc:spChg>
        <pc:spChg chg="add mod">
          <ac:chgData name="Richard Tock" userId="73b97d84946728a3" providerId="LiveId" clId="{75ABA40E-8CD3-48AA-92BB-B4CD5CC1B911}" dt="2019-10-11T04:00:49.931" v="1258" actId="1076"/>
          <ac:spMkLst>
            <pc:docMk/>
            <pc:sldMk cId="1321343227" sldId="338"/>
            <ac:spMk id="50" creationId="{3E8055F9-8DC6-4AA2-8E74-D0541A836227}"/>
          </ac:spMkLst>
        </pc:spChg>
        <pc:spChg chg="add mod">
          <ac:chgData name="Richard Tock" userId="73b97d84946728a3" providerId="LiveId" clId="{75ABA40E-8CD3-48AA-92BB-B4CD5CC1B911}" dt="2019-10-11T04:03:05.866" v="1388" actId="207"/>
          <ac:spMkLst>
            <pc:docMk/>
            <pc:sldMk cId="1321343227" sldId="338"/>
            <ac:spMk id="51" creationId="{3CF73A70-6399-471B-A5A6-97523FFD509F}"/>
          </ac:spMkLst>
        </pc:spChg>
        <pc:spChg chg="add mod">
          <ac:chgData name="Richard Tock" userId="73b97d84946728a3" providerId="LiveId" clId="{75ABA40E-8CD3-48AA-92BB-B4CD5CC1B911}" dt="2019-10-11T04:03:15.131" v="1390" actId="1076"/>
          <ac:spMkLst>
            <pc:docMk/>
            <pc:sldMk cId="1321343227" sldId="338"/>
            <ac:spMk id="52" creationId="{28578F9F-C981-48F9-ADA5-57F98AF22B4F}"/>
          </ac:spMkLst>
        </pc:spChg>
        <pc:spChg chg="add del mod">
          <ac:chgData name="Richard Tock" userId="73b97d84946728a3" providerId="LiveId" clId="{75ABA40E-8CD3-48AA-92BB-B4CD5CC1B911}" dt="2019-10-11T06:21:43.472" v="1429" actId="478"/>
          <ac:spMkLst>
            <pc:docMk/>
            <pc:sldMk cId="1321343227" sldId="338"/>
            <ac:spMk id="53" creationId="{6E81DF9D-A888-4695-AFCC-9E4D03CC37C7}"/>
          </ac:spMkLst>
        </pc:spChg>
        <pc:spChg chg="add del mod">
          <ac:chgData name="Richard Tock" userId="73b97d84946728a3" providerId="LiveId" clId="{75ABA40E-8CD3-48AA-92BB-B4CD5CC1B911}" dt="2019-10-11T06:21:42.262" v="1428" actId="478"/>
          <ac:spMkLst>
            <pc:docMk/>
            <pc:sldMk cId="1321343227" sldId="338"/>
            <ac:spMk id="54" creationId="{5A0EBF14-452B-4F1F-9FE2-6416F0CF2818}"/>
          </ac:spMkLst>
        </pc:spChg>
        <pc:spChg chg="add mod">
          <ac:chgData name="Richard Tock" userId="73b97d84946728a3" providerId="LiveId" clId="{75ABA40E-8CD3-48AA-92BB-B4CD5CC1B911}" dt="2019-10-11T06:21:50.033" v="1431" actId="1076"/>
          <ac:spMkLst>
            <pc:docMk/>
            <pc:sldMk cId="1321343227" sldId="338"/>
            <ac:spMk id="55" creationId="{EE6AA006-45C6-41CA-B1E1-70A4CF506D05}"/>
          </ac:spMkLst>
        </pc:spChg>
        <pc:spChg chg="add mod">
          <ac:chgData name="Richard Tock" userId="73b97d84946728a3" providerId="LiveId" clId="{75ABA40E-8CD3-48AA-92BB-B4CD5CC1B911}" dt="2019-10-11T06:21:55.576" v="1432" actId="1076"/>
          <ac:spMkLst>
            <pc:docMk/>
            <pc:sldMk cId="1321343227" sldId="338"/>
            <ac:spMk id="56" creationId="{CAB1552C-0483-4660-95C5-ABF3019CDF7E}"/>
          </ac:spMkLst>
        </pc:spChg>
        <pc:spChg chg="add mod">
          <ac:chgData name="Richard Tock" userId="73b97d84946728a3" providerId="LiveId" clId="{75ABA40E-8CD3-48AA-92BB-B4CD5CC1B911}" dt="2019-10-11T06:23:04.319" v="1457" actId="1076"/>
          <ac:spMkLst>
            <pc:docMk/>
            <pc:sldMk cId="1321343227" sldId="338"/>
            <ac:spMk id="57" creationId="{5DE0E52D-5685-46C5-B47D-163F840090BA}"/>
          </ac:spMkLst>
        </pc:spChg>
        <pc:spChg chg="add mod">
          <ac:chgData name="Richard Tock" userId="73b97d84946728a3" providerId="LiveId" clId="{75ABA40E-8CD3-48AA-92BB-B4CD5CC1B911}" dt="2019-10-11T06:22:52.513" v="1456" actId="1076"/>
          <ac:spMkLst>
            <pc:docMk/>
            <pc:sldMk cId="1321343227" sldId="338"/>
            <ac:spMk id="58" creationId="{2D50043E-7A12-4B88-AC22-98A85EE227B3}"/>
          </ac:spMkLst>
        </pc:spChg>
        <pc:spChg chg="add mod">
          <ac:chgData name="Richard Tock" userId="73b97d84946728a3" providerId="LiveId" clId="{75ABA40E-8CD3-48AA-92BB-B4CD5CC1B911}" dt="2019-10-11T06:23:46.640" v="1472" actId="1076"/>
          <ac:spMkLst>
            <pc:docMk/>
            <pc:sldMk cId="1321343227" sldId="338"/>
            <ac:spMk id="59" creationId="{336BB31E-1266-446A-8556-A27C9575C78B}"/>
          </ac:spMkLst>
        </pc:spChg>
        <pc:spChg chg="add mod">
          <ac:chgData name="Richard Tock" userId="73b97d84946728a3" providerId="LiveId" clId="{75ABA40E-8CD3-48AA-92BB-B4CD5CC1B911}" dt="2019-10-11T06:23:54.249" v="1473" actId="1076"/>
          <ac:spMkLst>
            <pc:docMk/>
            <pc:sldMk cId="1321343227" sldId="338"/>
            <ac:spMk id="60" creationId="{A2A38513-61DA-430F-A8E8-3FF0B8062A0C}"/>
          </ac:spMkLst>
        </pc:spChg>
        <pc:spChg chg="add mod">
          <ac:chgData name="Richard Tock" userId="73b97d84946728a3" providerId="LiveId" clId="{75ABA40E-8CD3-48AA-92BB-B4CD5CC1B911}" dt="2019-10-11T06:25:17.857" v="1517" actId="1076"/>
          <ac:spMkLst>
            <pc:docMk/>
            <pc:sldMk cId="1321343227" sldId="338"/>
            <ac:spMk id="61" creationId="{867ED0E7-34D3-4B3F-B634-CB92CF712152}"/>
          </ac:spMkLst>
        </pc:spChg>
        <pc:spChg chg="add mod">
          <ac:chgData name="Richard Tock" userId="73b97d84946728a3" providerId="LiveId" clId="{75ABA40E-8CD3-48AA-92BB-B4CD5CC1B911}" dt="2019-10-11T06:25:03.393" v="1516" actId="1076"/>
          <ac:spMkLst>
            <pc:docMk/>
            <pc:sldMk cId="1321343227" sldId="338"/>
            <ac:spMk id="62" creationId="{266EFF94-7EAD-4769-9F98-8E5F310F896E}"/>
          </ac:spMkLst>
        </pc:spChg>
        <pc:graphicFrameChg chg="del">
          <ac:chgData name="Richard Tock" userId="73b97d84946728a3" providerId="LiveId" clId="{75ABA40E-8CD3-48AA-92BB-B4CD5CC1B911}" dt="2019-10-11T03:50:31.321" v="888" actId="478"/>
          <ac:graphicFrameMkLst>
            <pc:docMk/>
            <pc:sldMk cId="1321343227" sldId="338"/>
            <ac:graphicFrameMk id="2" creationId="{E4F78121-2732-45D9-8E18-EB11AF00288F}"/>
          </ac:graphicFrameMkLst>
        </pc:graphicFrameChg>
        <pc:graphicFrameChg chg="add mod modGraphic">
          <ac:chgData name="Richard Tock" userId="73b97d84946728a3" providerId="LiveId" clId="{75ABA40E-8CD3-48AA-92BB-B4CD5CC1B911}" dt="2019-10-11T06:20:40.741" v="1403" actId="20577"/>
          <ac:graphicFrameMkLst>
            <pc:docMk/>
            <pc:sldMk cId="1321343227" sldId="338"/>
            <ac:graphicFrameMk id="7" creationId="{073964D8-8C81-4F9B-AA00-A6F365A67F4F}"/>
          </ac:graphicFrameMkLst>
        </pc:graphicFrameChg>
        <pc:graphicFrameChg chg="add del mod">
          <ac:chgData name="Richard Tock" userId="73b97d84946728a3" providerId="LiveId" clId="{75ABA40E-8CD3-48AA-92BB-B4CD5CC1B911}" dt="2019-10-11T03:53:35.365" v="1132" actId="478"/>
          <ac:graphicFrameMkLst>
            <pc:docMk/>
            <pc:sldMk cId="1321343227" sldId="338"/>
            <ac:graphicFrameMk id="33" creationId="{1F0FA30C-6D9E-4CD4-B947-3DA55D83FBCC}"/>
          </ac:graphicFrameMkLst>
        </pc:graphicFrameChg>
        <pc:graphicFrameChg chg="add del mod">
          <ac:chgData name="Richard Tock" userId="73b97d84946728a3" providerId="LiveId" clId="{75ABA40E-8CD3-48AA-92BB-B4CD5CC1B911}" dt="2019-10-11T03:53:38.307" v="1133" actId="478"/>
          <ac:graphicFrameMkLst>
            <pc:docMk/>
            <pc:sldMk cId="1321343227" sldId="338"/>
            <ac:graphicFrameMk id="35" creationId="{7E25865A-5201-4783-B31D-5A1ABED97EB9}"/>
          </ac:graphicFrameMkLst>
        </pc:graphicFrameChg>
        <pc:graphicFrameChg chg="add del mod">
          <ac:chgData name="Richard Tock" userId="73b97d84946728a3" providerId="LiveId" clId="{75ABA40E-8CD3-48AA-92BB-B4CD5CC1B911}" dt="2019-10-11T03:53:18.647" v="1128" actId="478"/>
          <ac:graphicFrameMkLst>
            <pc:docMk/>
            <pc:sldMk cId="1321343227" sldId="338"/>
            <ac:graphicFrameMk id="37" creationId="{7761909A-CD96-4C78-9FCA-2B084FA25852}"/>
          </ac:graphicFrameMkLst>
        </pc:graphicFrameChg>
        <pc:graphicFrameChg chg="add del mod">
          <ac:chgData name="Richard Tock" userId="73b97d84946728a3" providerId="LiveId" clId="{75ABA40E-8CD3-48AA-92BB-B4CD5CC1B911}" dt="2019-10-11T03:53:35.365" v="1132" actId="478"/>
          <ac:graphicFrameMkLst>
            <pc:docMk/>
            <pc:sldMk cId="1321343227" sldId="338"/>
            <ac:graphicFrameMk id="38" creationId="{52E1F106-72F3-4ED7-BD19-D767DFC1774D}"/>
          </ac:graphicFrameMkLst>
        </pc:graphicFrameChg>
        <pc:graphicFrameChg chg="add mod modGraphic">
          <ac:chgData name="Richard Tock" userId="73b97d84946728a3" providerId="LiveId" clId="{75ABA40E-8CD3-48AA-92BB-B4CD5CC1B911}" dt="2019-10-11T06:25:33.937" v="1532" actId="404"/>
          <ac:graphicFrameMkLst>
            <pc:docMk/>
            <pc:sldMk cId="1321343227" sldId="338"/>
            <ac:graphicFrameMk id="39" creationId="{F89A34AB-A46B-42F9-8DED-9C294EAE6BBC}"/>
          </ac:graphicFrameMkLst>
        </pc:graphicFrameChg>
        <pc:graphicFrameChg chg="add mod">
          <ac:chgData name="Richard Tock" userId="73b97d84946728a3" providerId="LiveId" clId="{75ABA40E-8CD3-48AA-92BB-B4CD5CC1B911}" dt="2019-10-11T03:54:09.914" v="1144" actId="1038"/>
          <ac:graphicFrameMkLst>
            <pc:docMk/>
            <pc:sldMk cId="1321343227" sldId="338"/>
            <ac:graphicFrameMk id="40" creationId="{BB3FD310-1707-4B2C-9580-948051FAA1E4}"/>
          </ac:graphicFrameMkLst>
        </pc:graphicFrameChg>
        <pc:graphicFrameChg chg="add mod modGraphic">
          <ac:chgData name="Richard Tock" userId="73b97d84946728a3" providerId="LiveId" clId="{75ABA40E-8CD3-48AA-92BB-B4CD5CC1B911}" dt="2019-10-11T06:22:03.627" v="1433" actId="20577"/>
          <ac:graphicFrameMkLst>
            <pc:docMk/>
            <pc:sldMk cId="1321343227" sldId="338"/>
            <ac:graphicFrameMk id="41" creationId="{90AF31CB-D792-42DA-ACB6-D9932FB3E0E9}"/>
          </ac:graphicFrameMkLst>
        </pc:graphicFrameChg>
        <pc:picChg chg="del">
          <ac:chgData name="Richard Tock" userId="73b97d84946728a3" providerId="LiveId" clId="{75ABA40E-8CD3-48AA-92BB-B4CD5CC1B911}" dt="2019-10-11T03:50:31.321" v="888" actId="478"/>
          <ac:picMkLst>
            <pc:docMk/>
            <pc:sldMk cId="1321343227" sldId="338"/>
            <ac:picMk id="2050" creationId="{E2749C7D-F390-45FD-96FB-B9441F628903}"/>
          </ac:picMkLst>
        </pc:picChg>
        <pc:picChg chg="del">
          <ac:chgData name="Richard Tock" userId="73b97d84946728a3" providerId="LiveId" clId="{75ABA40E-8CD3-48AA-92BB-B4CD5CC1B911}" dt="2019-10-11T03:50:35.091" v="889" actId="478"/>
          <ac:picMkLst>
            <pc:docMk/>
            <pc:sldMk cId="1321343227" sldId="338"/>
            <ac:picMk id="2052" creationId="{17985645-0F6A-4BA9-A22A-DA5789F72F25}"/>
          </ac:picMkLst>
        </pc:picChg>
        <pc:picChg chg="del">
          <ac:chgData name="Richard Tock" userId="73b97d84946728a3" providerId="LiveId" clId="{75ABA40E-8CD3-48AA-92BB-B4CD5CC1B911}" dt="2019-10-11T03:50:31.321" v="888" actId="478"/>
          <ac:picMkLst>
            <pc:docMk/>
            <pc:sldMk cId="1321343227" sldId="338"/>
            <ac:picMk id="2054" creationId="{83AD77C4-B4E1-4F9D-ABA2-33A0257A7F39}"/>
          </ac:picMkLst>
        </pc:picChg>
        <pc:picChg chg="del">
          <ac:chgData name="Richard Tock" userId="73b97d84946728a3" providerId="LiveId" clId="{75ABA40E-8CD3-48AA-92BB-B4CD5CC1B911}" dt="2019-10-11T03:50:31.321" v="888" actId="478"/>
          <ac:picMkLst>
            <pc:docMk/>
            <pc:sldMk cId="1321343227" sldId="338"/>
            <ac:picMk id="2056" creationId="{E4C794E7-A2FC-4BCB-B538-D294584728A9}"/>
          </ac:picMkLst>
        </pc:picChg>
        <pc:picChg chg="del">
          <ac:chgData name="Richard Tock" userId="73b97d84946728a3" providerId="LiveId" clId="{75ABA40E-8CD3-48AA-92BB-B4CD5CC1B911}" dt="2019-10-11T03:50:31.321" v="888" actId="478"/>
          <ac:picMkLst>
            <pc:docMk/>
            <pc:sldMk cId="1321343227" sldId="338"/>
            <ac:picMk id="2060" creationId="{C82FFABC-83CD-4CBC-A8C2-83208BAEB1F7}"/>
          </ac:picMkLst>
        </pc:picChg>
        <pc:picChg chg="del">
          <ac:chgData name="Richard Tock" userId="73b97d84946728a3" providerId="LiveId" clId="{75ABA40E-8CD3-48AA-92BB-B4CD5CC1B911}" dt="2019-10-11T03:50:31.321" v="888" actId="478"/>
          <ac:picMkLst>
            <pc:docMk/>
            <pc:sldMk cId="1321343227" sldId="338"/>
            <ac:picMk id="2062" creationId="{497BD823-26D1-41D7-9A2E-766F3861172D}"/>
          </ac:picMkLst>
        </pc:picChg>
        <pc:picChg chg="del">
          <ac:chgData name="Richard Tock" userId="73b97d84946728a3" providerId="LiveId" clId="{75ABA40E-8CD3-48AA-92BB-B4CD5CC1B911}" dt="2019-10-11T03:50:31.321" v="888" actId="478"/>
          <ac:picMkLst>
            <pc:docMk/>
            <pc:sldMk cId="1321343227" sldId="338"/>
            <ac:picMk id="2064" creationId="{C526CD17-F27B-4A21-87B9-123ABAF7642D}"/>
          </ac:picMkLst>
        </pc:picChg>
        <pc:picChg chg="del">
          <ac:chgData name="Richard Tock" userId="73b97d84946728a3" providerId="LiveId" clId="{75ABA40E-8CD3-48AA-92BB-B4CD5CC1B911}" dt="2019-10-11T03:50:35.091" v="889" actId="478"/>
          <ac:picMkLst>
            <pc:docMk/>
            <pc:sldMk cId="1321343227" sldId="338"/>
            <ac:picMk id="2066" creationId="{23A77429-67F6-47EE-B662-DFB833551179}"/>
          </ac:picMkLst>
        </pc:picChg>
      </pc:sldChg>
      <pc:sldChg chg="add del">
        <pc:chgData name="Richard Tock" userId="73b97d84946728a3" providerId="LiveId" clId="{75ABA40E-8CD3-48AA-92BB-B4CD5CC1B911}" dt="2019-10-11T03:50:25.126" v="886" actId="2696"/>
        <pc:sldMkLst>
          <pc:docMk/>
          <pc:sldMk cId="1814848351" sldId="33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9AD16-1A4E-4451-987C-DCA1FABDAB95}" type="datetimeFigureOut">
              <a:rPr lang="en-GB" smtClean="0"/>
              <a:pPr/>
              <a:t>25/12/2019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22E32-FF0D-4444-9799-8E2C95D4193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322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34C6-9B54-4E9C-818D-8BDB72CE86EC}" type="datetimeFigureOut">
              <a:rPr lang="en-GB" smtClean="0"/>
              <a:pPr/>
              <a:t>25/12/2019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36554-3A9A-4160-9838-17B4C9543A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846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34C6-9B54-4E9C-818D-8BDB72CE86EC}" type="datetimeFigureOut">
              <a:rPr lang="en-GB" smtClean="0"/>
              <a:pPr/>
              <a:t>25/12/2019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36554-3A9A-4160-9838-17B4C9543A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439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34C6-9B54-4E9C-818D-8BDB72CE86EC}" type="datetimeFigureOut">
              <a:rPr lang="en-GB" smtClean="0"/>
              <a:pPr/>
              <a:t>25/12/2019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36554-3A9A-4160-9838-17B4C9543A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694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085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684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3295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18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814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8724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9065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572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34C6-9B54-4E9C-818D-8BDB72CE86EC}" type="datetimeFigureOut">
              <a:rPr lang="en-GB" smtClean="0"/>
              <a:pPr/>
              <a:t>25/12/2019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36554-3A9A-4160-9838-17B4C9543A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8766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0948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9249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307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34C6-9B54-4E9C-818D-8BDB72CE86EC}" type="datetimeFigureOut">
              <a:rPr lang="en-GB" smtClean="0"/>
              <a:pPr/>
              <a:t>25/12/2019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36554-3A9A-4160-9838-17B4C9543A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511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34C6-9B54-4E9C-818D-8BDB72CE86EC}" type="datetimeFigureOut">
              <a:rPr lang="en-GB" smtClean="0"/>
              <a:pPr/>
              <a:t>25/12/2019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36554-3A9A-4160-9838-17B4C9543A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7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34C6-9B54-4E9C-818D-8BDB72CE86EC}" type="datetimeFigureOut">
              <a:rPr lang="en-GB" smtClean="0"/>
              <a:pPr/>
              <a:t>25/12/2019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36554-3A9A-4160-9838-17B4C9543A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381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34C6-9B54-4E9C-818D-8BDB72CE86EC}" type="datetimeFigureOut">
              <a:rPr lang="en-GB" smtClean="0"/>
              <a:pPr/>
              <a:t>25/12/2019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36554-3A9A-4160-9838-17B4C9543A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62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34C6-9B54-4E9C-818D-8BDB72CE86EC}" type="datetimeFigureOut">
              <a:rPr lang="en-GB" smtClean="0"/>
              <a:pPr/>
              <a:t>25/12/2019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36554-3A9A-4160-9838-17B4C9543A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774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34C6-9B54-4E9C-818D-8BDB72CE86EC}" type="datetimeFigureOut">
              <a:rPr lang="en-GB" smtClean="0"/>
              <a:pPr/>
              <a:t>25/12/2019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36554-3A9A-4160-9838-17B4C9543A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788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34C6-9B54-4E9C-818D-8BDB72CE86EC}" type="datetimeFigureOut">
              <a:rPr lang="en-GB" smtClean="0"/>
              <a:pPr/>
              <a:t>25/12/2019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36554-3A9A-4160-9838-17B4C9543A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615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834C6-9B54-4E9C-818D-8BDB72CE86EC}" type="datetimeFigureOut">
              <a:rPr lang="en-GB" smtClean="0"/>
              <a:pPr/>
              <a:t>25/12/2019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36554-3A9A-4160-9838-17B4C9543A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425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96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4083" y="282302"/>
            <a:ext cx="7562158" cy="1016313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Equations of perpendicular lines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Practice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7135A65-6B5A-4150-A7EE-138B63B07D49}"/>
              </a:ext>
            </a:extLst>
          </p:cNvPr>
          <p:cNvCxnSpPr/>
          <p:nvPr/>
        </p:nvCxnSpPr>
        <p:spPr>
          <a:xfrm flipV="1">
            <a:off x="2843808" y="4077072"/>
            <a:ext cx="2880320" cy="108012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E71140-DF3E-42EB-8152-435BF9B09873}"/>
              </a:ext>
            </a:extLst>
          </p:cNvPr>
          <p:cNvCxnSpPr>
            <a:cxnSpLocks/>
          </p:cNvCxnSpPr>
          <p:nvPr/>
        </p:nvCxnSpPr>
        <p:spPr>
          <a:xfrm>
            <a:off x="4067944" y="3717032"/>
            <a:ext cx="1080120" cy="204895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2382"/>
            <a:ext cx="9144000" cy="54630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200" b="1" dirty="0">
                <a:solidFill>
                  <a:schemeClr val="bg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Equations of perpendicular lines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750592"/>
              </p:ext>
            </p:extLst>
          </p:nvPr>
        </p:nvGraphicFramePr>
        <p:xfrm>
          <a:off x="251520" y="764704"/>
          <a:ext cx="8640960" cy="583264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233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rebuchet MS" panose="020B0603020202020204" pitchFamily="34" charset="0"/>
                        </a:rPr>
                        <a:t>Example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rebuchet MS" panose="020B0603020202020204" pitchFamily="34" charset="0"/>
                        </a:rPr>
                        <a:t>Thoughts?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rebuchet MS" panose="020B0603020202020204" pitchFamily="34" charset="0"/>
                        </a:rPr>
                        <a:t>Your turn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899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rebuchet MS" panose="020B0603020202020204" pitchFamily="34" charset="0"/>
                        </a:rPr>
                        <a:t>Write down the equation perpendicular to y = 4x+1 which passes through (8,17)</a:t>
                      </a:r>
                    </a:p>
                  </a:txBody>
                  <a:tcPr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Trebuchet MS" panose="020B0603020202020204" pitchFamily="34" charset="0"/>
                        </a:rPr>
                        <a:t>Write down the equation perpendicular to y = 8x+5 which passes through (16,26)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1327">
                <a:tc>
                  <a:txBody>
                    <a:bodyPr/>
                    <a:lstStyle/>
                    <a:p>
                      <a:endParaRPr lang="en-US" sz="20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6" name="Rectangle 115"/>
          <p:cNvSpPr/>
          <p:nvPr/>
        </p:nvSpPr>
        <p:spPr>
          <a:xfrm>
            <a:off x="5364088" y="1628800"/>
            <a:ext cx="3384376" cy="93610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Trebuchet MS" pitchFamily="34" charset="0"/>
              </a:rPr>
              <a:t>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9904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</p:childTnLst>
        </p:cTn>
      </p:par>
    </p:tnLst>
    <p:bldLst>
      <p:bldP spid="1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2382"/>
            <a:ext cx="9144000" cy="54630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200" b="1" dirty="0">
                <a:solidFill>
                  <a:schemeClr val="bg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Equations of perpendicular lines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7CD8214F-7AF1-4895-906C-F41ECEF02849}"/>
              </a:ext>
            </a:extLst>
          </p:cNvPr>
          <p:cNvSpPr txBox="1"/>
          <p:nvPr/>
        </p:nvSpPr>
        <p:spPr>
          <a:xfrm>
            <a:off x="0" y="69269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Trebuchet MS" panose="020B0603020202020204" pitchFamily="34" charset="0"/>
              </a:rPr>
              <a:t>Write down the equation…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4">
                <a:extLst>
                  <a:ext uri="{FF2B5EF4-FFF2-40B4-BE49-F238E27FC236}">
                    <a16:creationId xmlns:a16="http://schemas.microsoft.com/office/drawing/2014/main" id="{5A7D0010-D11C-44A2-B57F-1A58736BDF0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44019109"/>
                  </p:ext>
                </p:extLst>
              </p:nvPr>
            </p:nvGraphicFramePr>
            <p:xfrm>
              <a:off x="339948" y="1235038"/>
              <a:ext cx="8496945" cy="531308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832315">
                      <a:extLst>
                        <a:ext uri="{9D8B030D-6E8A-4147-A177-3AD203B41FA5}">
                          <a16:colId xmlns:a16="http://schemas.microsoft.com/office/drawing/2014/main" val="2235379238"/>
                        </a:ext>
                      </a:extLst>
                    </a:gridCol>
                    <a:gridCol w="2832315">
                      <a:extLst>
                        <a:ext uri="{9D8B030D-6E8A-4147-A177-3AD203B41FA5}">
                          <a16:colId xmlns:a16="http://schemas.microsoft.com/office/drawing/2014/main" val="186563922"/>
                        </a:ext>
                      </a:extLst>
                    </a:gridCol>
                    <a:gridCol w="2832315">
                      <a:extLst>
                        <a:ext uri="{9D8B030D-6E8A-4147-A177-3AD203B41FA5}">
                          <a16:colId xmlns:a16="http://schemas.microsoft.com/office/drawing/2014/main" val="3571081428"/>
                        </a:ext>
                      </a:extLst>
                    </a:gridCol>
                  </a:tblGrid>
                  <a:tr h="6770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Trebuchet MS" panose="020B0603020202020204" pitchFamily="34" charset="0"/>
                            </a:rPr>
                            <a:t>Perpendicular to the line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Trebuchet MS" panose="020B0603020202020204" pitchFamily="34" charset="0"/>
                            </a:rPr>
                            <a:t>Goes through the point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Trebuchet MS" panose="020B0603020202020204" pitchFamily="34" charset="0"/>
                            </a:rPr>
                            <a:t>Answer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105555662"/>
                      </a:ext>
                    </a:extLst>
                  </a:tr>
                  <a:tr h="63364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(0,7)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+7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173375531"/>
                      </a:ext>
                    </a:extLst>
                  </a:tr>
                  <a:tr h="63364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=2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(0,7)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+7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099557936"/>
                      </a:ext>
                    </a:extLst>
                  </a:tr>
                  <a:tr h="63364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=2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(12,7)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+13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92455011"/>
                      </a:ext>
                    </a:extLst>
                  </a:tr>
                  <a:tr h="63364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=3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(12,7)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+11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473974538"/>
                      </a:ext>
                    </a:extLst>
                  </a:tr>
                  <a:tr h="63364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=3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(10,7)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31</m:t>
                                    </m:r>
                                  </m:num>
                                  <m:den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956181192"/>
                      </a:ext>
                    </a:extLst>
                  </a:tr>
                  <a:tr h="63364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=3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(−12,7)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95385724"/>
                      </a:ext>
                    </a:extLst>
                  </a:tr>
                  <a:tr h="63364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=2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(0,0)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1459464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4">
                <a:extLst>
                  <a:ext uri="{FF2B5EF4-FFF2-40B4-BE49-F238E27FC236}">
                    <a16:creationId xmlns:a16="http://schemas.microsoft.com/office/drawing/2014/main" id="{5A7D0010-D11C-44A2-B57F-1A58736BDF0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44019109"/>
                  </p:ext>
                </p:extLst>
              </p:nvPr>
            </p:nvGraphicFramePr>
            <p:xfrm>
              <a:off x="339948" y="1235038"/>
              <a:ext cx="8496945" cy="531308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832315">
                      <a:extLst>
                        <a:ext uri="{9D8B030D-6E8A-4147-A177-3AD203B41FA5}">
                          <a16:colId xmlns:a16="http://schemas.microsoft.com/office/drawing/2014/main" val="2235379238"/>
                        </a:ext>
                      </a:extLst>
                    </a:gridCol>
                    <a:gridCol w="2832315">
                      <a:extLst>
                        <a:ext uri="{9D8B030D-6E8A-4147-A177-3AD203B41FA5}">
                          <a16:colId xmlns:a16="http://schemas.microsoft.com/office/drawing/2014/main" val="186563922"/>
                        </a:ext>
                      </a:extLst>
                    </a:gridCol>
                    <a:gridCol w="2832315">
                      <a:extLst>
                        <a:ext uri="{9D8B030D-6E8A-4147-A177-3AD203B41FA5}">
                          <a16:colId xmlns:a16="http://schemas.microsoft.com/office/drawing/2014/main" val="3571081428"/>
                        </a:ext>
                      </a:extLst>
                    </a:gridCol>
                  </a:tblGrid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Trebuchet MS" panose="020B0603020202020204" pitchFamily="34" charset="0"/>
                            </a:rPr>
                            <a:t>Perpendicular to the line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Trebuchet MS" panose="020B0603020202020204" pitchFamily="34" charset="0"/>
                            </a:rPr>
                            <a:t>Goes through the point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Trebuchet MS" panose="020B0603020202020204" pitchFamily="34" charset="0"/>
                            </a:rPr>
                            <a:t>Answer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105555662"/>
                      </a:ext>
                    </a:extLst>
                  </a:tr>
                  <a:tr h="6336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5" t="-116346" r="-200430" b="-63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215" t="-116346" r="-100430" b="-63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215" t="-116346" r="-430" b="-6307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73375531"/>
                      </a:ext>
                    </a:extLst>
                  </a:tr>
                  <a:tr h="6620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5" t="-206422" r="-200430" b="-5018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215" t="-206422" r="-100430" b="-5018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215" t="-206422" r="-430" b="-5018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99557936"/>
                      </a:ext>
                    </a:extLst>
                  </a:tr>
                  <a:tr h="6620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5" t="-306422" r="-200430" b="-4018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215" t="-306422" r="-100430" b="-4018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215" t="-306422" r="-430" b="-4018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92455011"/>
                      </a:ext>
                    </a:extLst>
                  </a:tr>
                  <a:tr h="6640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5" t="-406422" r="-200430" b="-3018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215" t="-406422" r="-100430" b="-3018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215" t="-406422" r="-430" b="-3018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73974538"/>
                      </a:ext>
                    </a:extLst>
                  </a:tr>
                  <a:tr h="6640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5" t="-506422" r="-200430" b="-2018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215" t="-506422" r="-100430" b="-2018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215" t="-506422" r="-430" b="-2018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56181192"/>
                      </a:ext>
                    </a:extLst>
                  </a:tr>
                  <a:tr h="6640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5" t="-606422" r="-200430" b="-1018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215" t="-606422" r="-100430" b="-1018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215" t="-606422" r="-430" b="-1018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5385724"/>
                      </a:ext>
                    </a:extLst>
                  </a:tr>
                  <a:tr h="6620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5" t="-706422" r="-200430" b="-18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215" t="-706422" r="-100430" b="-18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215" t="-706422" r="-430" b="-18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4594641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C7E94AFC-84DB-4E70-9C0D-945B0B0C69F3}"/>
              </a:ext>
            </a:extLst>
          </p:cNvPr>
          <p:cNvSpPr/>
          <p:nvPr/>
        </p:nvSpPr>
        <p:spPr>
          <a:xfrm>
            <a:off x="6070376" y="1972585"/>
            <a:ext cx="2672862" cy="5040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Trebuchet MS" pitchFamily="34" charset="0"/>
              </a:rPr>
              <a:t>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51C0A50-BB8F-418E-8003-B1EF6E7FF3C2}"/>
              </a:ext>
            </a:extLst>
          </p:cNvPr>
          <p:cNvSpPr/>
          <p:nvPr/>
        </p:nvSpPr>
        <p:spPr>
          <a:xfrm>
            <a:off x="6070376" y="2622533"/>
            <a:ext cx="2672862" cy="54647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Trebuchet MS" pitchFamily="34" charset="0"/>
              </a:rPr>
              <a:t>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253606A-A97D-40C3-8979-8EA720F0FEE0}"/>
              </a:ext>
            </a:extLst>
          </p:cNvPr>
          <p:cNvSpPr/>
          <p:nvPr/>
        </p:nvSpPr>
        <p:spPr>
          <a:xfrm>
            <a:off x="6083268" y="3275165"/>
            <a:ext cx="2672862" cy="54012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Trebuchet MS" pitchFamily="34" charset="0"/>
              </a:rPr>
              <a:t>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01F87DC-5384-4C9D-AC7B-D52A893DB3FF}"/>
              </a:ext>
            </a:extLst>
          </p:cNvPr>
          <p:cNvSpPr/>
          <p:nvPr/>
        </p:nvSpPr>
        <p:spPr>
          <a:xfrm>
            <a:off x="6075167" y="4613818"/>
            <a:ext cx="2672862" cy="54012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Trebuchet MS" pitchFamily="34" charset="0"/>
              </a:rPr>
              <a:t>?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0E96E4-0C6E-4CD7-A7ED-D67A6D7B85A2}"/>
              </a:ext>
            </a:extLst>
          </p:cNvPr>
          <p:cNvSpPr/>
          <p:nvPr/>
        </p:nvSpPr>
        <p:spPr>
          <a:xfrm>
            <a:off x="6070376" y="3921453"/>
            <a:ext cx="2672862" cy="57185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Trebuchet MS" pitchFamily="34" charset="0"/>
              </a:rPr>
              <a:t>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8B507F7-1D74-4826-895D-35D9F722DEBE}"/>
              </a:ext>
            </a:extLst>
          </p:cNvPr>
          <p:cNvSpPr/>
          <p:nvPr/>
        </p:nvSpPr>
        <p:spPr>
          <a:xfrm>
            <a:off x="6070376" y="5276554"/>
            <a:ext cx="2672862" cy="54012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Trebuchet MS" pitchFamily="34" charset="0"/>
              </a:rPr>
              <a:t>?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24DDCDD-1099-408C-B9AE-11976751FC24}"/>
              </a:ext>
            </a:extLst>
          </p:cNvPr>
          <p:cNvSpPr/>
          <p:nvPr/>
        </p:nvSpPr>
        <p:spPr>
          <a:xfrm>
            <a:off x="6070376" y="5904840"/>
            <a:ext cx="2672862" cy="5040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Trebuchet MS" pitchFamily="34" charset="0"/>
              </a:rPr>
              <a:t>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D086277-95B7-4FDF-9780-8F95769CC043}"/>
              </a:ext>
            </a:extLst>
          </p:cNvPr>
          <p:cNvSpPr/>
          <p:nvPr/>
        </p:nvSpPr>
        <p:spPr>
          <a:xfrm>
            <a:off x="6083268" y="6506834"/>
            <a:ext cx="2659970" cy="348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Trebuchet MS" panose="020B0603020202020204" pitchFamily="34" charset="0"/>
              </a:rPr>
              <a:t>Reveal all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8E665D7A-B3C7-4FCE-A32B-89CE9A5EE89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960663"/>
            <a:ext cx="688571" cy="68857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9547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2382"/>
            <a:ext cx="9144000" cy="54630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200" b="1" dirty="0">
                <a:solidFill>
                  <a:schemeClr val="bg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Equations of perpendicular lines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7CD8214F-7AF1-4895-906C-F41ECEF02849}"/>
              </a:ext>
            </a:extLst>
          </p:cNvPr>
          <p:cNvSpPr txBox="1"/>
          <p:nvPr/>
        </p:nvSpPr>
        <p:spPr>
          <a:xfrm>
            <a:off x="0" y="69269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Trebuchet MS" panose="020B0603020202020204" pitchFamily="34" charset="0"/>
              </a:rPr>
              <a:t>Write down the equation…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4">
                <a:extLst>
                  <a:ext uri="{FF2B5EF4-FFF2-40B4-BE49-F238E27FC236}">
                    <a16:creationId xmlns:a16="http://schemas.microsoft.com/office/drawing/2014/main" id="{5A7D0010-D11C-44A2-B57F-1A58736BDF0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39948" y="1235038"/>
              <a:ext cx="8496945" cy="531308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832315">
                      <a:extLst>
                        <a:ext uri="{9D8B030D-6E8A-4147-A177-3AD203B41FA5}">
                          <a16:colId xmlns:a16="http://schemas.microsoft.com/office/drawing/2014/main" val="2235379238"/>
                        </a:ext>
                      </a:extLst>
                    </a:gridCol>
                    <a:gridCol w="2832315">
                      <a:extLst>
                        <a:ext uri="{9D8B030D-6E8A-4147-A177-3AD203B41FA5}">
                          <a16:colId xmlns:a16="http://schemas.microsoft.com/office/drawing/2014/main" val="186563922"/>
                        </a:ext>
                      </a:extLst>
                    </a:gridCol>
                    <a:gridCol w="2832315">
                      <a:extLst>
                        <a:ext uri="{9D8B030D-6E8A-4147-A177-3AD203B41FA5}">
                          <a16:colId xmlns:a16="http://schemas.microsoft.com/office/drawing/2014/main" val="3571081428"/>
                        </a:ext>
                      </a:extLst>
                    </a:gridCol>
                  </a:tblGrid>
                  <a:tr h="6770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Trebuchet MS" panose="020B0603020202020204" pitchFamily="34" charset="0"/>
                            </a:rPr>
                            <a:t>Perpendicular to the line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Trebuchet MS" panose="020B0603020202020204" pitchFamily="34" charset="0"/>
                            </a:rPr>
                            <a:t>Goes through the point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Trebuchet MS" panose="020B0603020202020204" pitchFamily="34" charset="0"/>
                            </a:rPr>
                            <a:t>Answer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105555662"/>
                      </a:ext>
                    </a:extLst>
                  </a:tr>
                  <a:tr h="63364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(0,7)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+7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173375531"/>
                      </a:ext>
                    </a:extLst>
                  </a:tr>
                  <a:tr h="63364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=2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(0,7)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+7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099557936"/>
                      </a:ext>
                    </a:extLst>
                  </a:tr>
                  <a:tr h="63364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=2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(12,7)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+13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92455011"/>
                      </a:ext>
                    </a:extLst>
                  </a:tr>
                  <a:tr h="63364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=3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(12,7)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+11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473974538"/>
                      </a:ext>
                    </a:extLst>
                  </a:tr>
                  <a:tr h="63364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=3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(10,7)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31</m:t>
                                    </m:r>
                                  </m:num>
                                  <m:den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956181192"/>
                      </a:ext>
                    </a:extLst>
                  </a:tr>
                  <a:tr h="63364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=3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(−12,7)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95385724"/>
                      </a:ext>
                    </a:extLst>
                  </a:tr>
                  <a:tr h="63364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=2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(0,0)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1459464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4">
                <a:extLst>
                  <a:ext uri="{FF2B5EF4-FFF2-40B4-BE49-F238E27FC236}">
                    <a16:creationId xmlns:a16="http://schemas.microsoft.com/office/drawing/2014/main" id="{5A7D0010-D11C-44A2-B57F-1A58736BDF0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44019109"/>
                  </p:ext>
                </p:extLst>
              </p:nvPr>
            </p:nvGraphicFramePr>
            <p:xfrm>
              <a:off x="339948" y="1235038"/>
              <a:ext cx="8496945" cy="531308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832315">
                      <a:extLst>
                        <a:ext uri="{9D8B030D-6E8A-4147-A177-3AD203B41FA5}">
                          <a16:colId xmlns:a16="http://schemas.microsoft.com/office/drawing/2014/main" val="2235379238"/>
                        </a:ext>
                      </a:extLst>
                    </a:gridCol>
                    <a:gridCol w="2832315">
                      <a:extLst>
                        <a:ext uri="{9D8B030D-6E8A-4147-A177-3AD203B41FA5}">
                          <a16:colId xmlns:a16="http://schemas.microsoft.com/office/drawing/2014/main" val="186563922"/>
                        </a:ext>
                      </a:extLst>
                    </a:gridCol>
                    <a:gridCol w="2832315">
                      <a:extLst>
                        <a:ext uri="{9D8B030D-6E8A-4147-A177-3AD203B41FA5}">
                          <a16:colId xmlns:a16="http://schemas.microsoft.com/office/drawing/2014/main" val="3571081428"/>
                        </a:ext>
                      </a:extLst>
                    </a:gridCol>
                  </a:tblGrid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Trebuchet MS" panose="020B0603020202020204" pitchFamily="34" charset="0"/>
                            </a:rPr>
                            <a:t>Perpendicular to the line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Trebuchet MS" panose="020B0603020202020204" pitchFamily="34" charset="0"/>
                            </a:rPr>
                            <a:t>Goes through the point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Trebuchet MS" panose="020B0603020202020204" pitchFamily="34" charset="0"/>
                            </a:rPr>
                            <a:t>Answer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105555662"/>
                      </a:ext>
                    </a:extLst>
                  </a:tr>
                  <a:tr h="6336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5" t="-116346" r="-200430" b="-63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215" t="-116346" r="-100430" b="-63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215" t="-116346" r="-430" b="-6307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73375531"/>
                      </a:ext>
                    </a:extLst>
                  </a:tr>
                  <a:tr h="6620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5" t="-206422" r="-200430" b="-5018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215" t="-206422" r="-100430" b="-5018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215" t="-206422" r="-430" b="-5018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99557936"/>
                      </a:ext>
                    </a:extLst>
                  </a:tr>
                  <a:tr h="6620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5" t="-306422" r="-200430" b="-4018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215" t="-306422" r="-100430" b="-4018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215" t="-306422" r="-430" b="-4018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92455011"/>
                      </a:ext>
                    </a:extLst>
                  </a:tr>
                  <a:tr h="6640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5" t="-406422" r="-200430" b="-3018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215" t="-406422" r="-100430" b="-3018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215" t="-406422" r="-430" b="-3018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73974538"/>
                      </a:ext>
                    </a:extLst>
                  </a:tr>
                  <a:tr h="6640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5" t="-506422" r="-200430" b="-2018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215" t="-506422" r="-100430" b="-2018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215" t="-506422" r="-430" b="-2018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56181192"/>
                      </a:ext>
                    </a:extLst>
                  </a:tr>
                  <a:tr h="6640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5" t="-606422" r="-200430" b="-1018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215" t="-606422" r="-100430" b="-1018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215" t="-606422" r="-430" b="-1018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5385724"/>
                      </a:ext>
                    </a:extLst>
                  </a:tr>
                  <a:tr h="6620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5" t="-706422" r="-200430" b="-18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215" t="-706422" r="-100430" b="-18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215" t="-706422" r="-430" b="-18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4594641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FD086277-95B7-4FDF-9780-8F95769CC043}"/>
              </a:ext>
            </a:extLst>
          </p:cNvPr>
          <p:cNvSpPr/>
          <p:nvPr/>
        </p:nvSpPr>
        <p:spPr>
          <a:xfrm>
            <a:off x="6083268" y="6506834"/>
            <a:ext cx="2659970" cy="348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Trebuchet MS" panose="020B0603020202020204" pitchFamily="34" charset="0"/>
              </a:rPr>
              <a:t>Reveal all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8E665D7A-B3C7-4FCE-A32B-89CE9A5EE89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960663"/>
            <a:ext cx="688571" cy="68857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812885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323</Words>
  <Application>Microsoft Office PowerPoint</Application>
  <PresentationFormat>On-screen Show (4:3)</PresentationFormat>
  <Paragraphs>76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Trebuchet MS</vt:lpstr>
      <vt:lpstr>Office Theme</vt:lpstr>
      <vt:lpstr>1_Office Theme</vt:lpstr>
      <vt:lpstr>Equations of perpendicular lines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 Machines</dc:title>
  <dc:creator>Richard Tock</dc:creator>
  <cp:lastModifiedBy>Craig Barton</cp:lastModifiedBy>
  <cp:revision>107</cp:revision>
  <cp:lastPrinted>2019-10-15T05:44:31Z</cp:lastPrinted>
  <dcterms:created xsi:type="dcterms:W3CDTF">2015-10-02T09:03:04Z</dcterms:created>
  <dcterms:modified xsi:type="dcterms:W3CDTF">2019-12-25T12:30:50Z</dcterms:modified>
</cp:coreProperties>
</file>