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24" r:id="rId2"/>
    <p:sldId id="327" r:id="rId3"/>
    <p:sldId id="345" r:id="rId4"/>
    <p:sldId id="347" r:id="rId5"/>
    <p:sldId id="330" r:id="rId6"/>
    <p:sldId id="34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67" autoAdjust="0"/>
  </p:normalViewPr>
  <p:slideViewPr>
    <p:cSldViewPr snapToGrid="0">
      <p:cViewPr varScale="1">
        <p:scale>
          <a:sx n="92" d="100"/>
          <a:sy n="92" d="100"/>
        </p:scale>
        <p:origin x="113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933" y="162758"/>
            <a:ext cx="8440615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Product of prime factors: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Yes / no 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F4663A-CBF3-4921-AF1B-5EAFB2EF9E04}"/>
                  </a:ext>
                </a:extLst>
              </p:cNvPr>
              <p:cNvSpPr/>
              <p:nvPr/>
            </p:nvSpPr>
            <p:spPr>
              <a:xfrm>
                <a:off x="4096302" y="4276498"/>
                <a:ext cx="9498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F4663A-CBF3-4921-AF1B-5EAFB2EF9E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302" y="4276498"/>
                <a:ext cx="949875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3328901-86F0-4C0E-8B3F-15806169C32D}"/>
                  </a:ext>
                </a:extLst>
              </p:cNvPr>
              <p:cNvSpPr/>
              <p:nvPr/>
            </p:nvSpPr>
            <p:spPr>
              <a:xfrm>
                <a:off x="4096302" y="4886859"/>
                <a:ext cx="9498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3328901-86F0-4C0E-8B3F-15806169C3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302" y="4886859"/>
                <a:ext cx="949875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F96EB01-F857-4F4E-9D3C-5B220B366C3F}"/>
                  </a:ext>
                </a:extLst>
              </p:cNvPr>
              <p:cNvSpPr/>
              <p:nvPr/>
            </p:nvSpPr>
            <p:spPr>
              <a:xfrm>
                <a:off x="4096302" y="5497220"/>
                <a:ext cx="9498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F96EB01-F857-4F4E-9D3C-5B220B366C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302" y="5497220"/>
                <a:ext cx="949875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F48076F-70C4-4BE6-A4EB-4871369F73E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6469032"/>
                  </p:ext>
                </p:extLst>
              </p:nvPr>
            </p:nvGraphicFramePr>
            <p:xfrm>
              <a:off x="134470" y="78858"/>
              <a:ext cx="4294656" cy="650897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36039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58617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66870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Yes / No 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×7×11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×7+11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F48076F-70C4-4BE6-A4EB-4871369F73E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6469032"/>
                  </p:ext>
                </p:extLst>
              </p:nvPr>
            </p:nvGraphicFramePr>
            <p:xfrm>
              <a:off x="134470" y="78858"/>
              <a:ext cx="4294656" cy="650897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36039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58617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66870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Yes / No 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115625" r="-42369" b="-9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215625" r="-42369" b="-8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315625" r="-42369" b="-7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420000" r="-42369" b="-60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514583" r="-42369" b="-5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614583" r="-42369" b="-4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714583" r="-42369" b="-3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814583" r="-42369" b="-2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914583" r="-42369" b="-1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1014583" r="-42369" b="-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83E25A1-9101-4E7A-9963-C783C8B6F3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98432666"/>
                  </p:ext>
                </p:extLst>
              </p:nvPr>
            </p:nvGraphicFramePr>
            <p:xfrm>
              <a:off x="4714874" y="78858"/>
              <a:ext cx="4294656" cy="650897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36039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58617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66870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Yes / No 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×7×11×21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×7×11×31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×7×11×31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×7×7×11×31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×11×31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×11×31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×11×31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83E25A1-9101-4E7A-9963-C783C8B6F3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98432666"/>
                  </p:ext>
                </p:extLst>
              </p:nvPr>
            </p:nvGraphicFramePr>
            <p:xfrm>
              <a:off x="4714874" y="78858"/>
              <a:ext cx="4294656" cy="650897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36039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58617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66870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Yes / No 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115625" r="-42570" b="-9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215625" r="-42570" b="-8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315625" r="-42570" b="-7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420000" r="-42570" b="-60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514583" r="-42570" b="-5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614583" r="-42570" b="-4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714583" r="-42570" b="-3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814583" r="-42570" b="-2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914583" r="-42570" b="-1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1014583" r="-42570" b="-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F48076F-70C4-4BE6-A4EB-4871369F73E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9352250"/>
                  </p:ext>
                </p:extLst>
              </p:nvPr>
            </p:nvGraphicFramePr>
            <p:xfrm>
              <a:off x="134470" y="78858"/>
              <a:ext cx="4294656" cy="650897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36039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58617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66870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Yes / No 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×7×11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×7+11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F48076F-70C4-4BE6-A4EB-4871369F73E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9352250"/>
                  </p:ext>
                </p:extLst>
              </p:nvPr>
            </p:nvGraphicFramePr>
            <p:xfrm>
              <a:off x="134470" y="78858"/>
              <a:ext cx="4294656" cy="650897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36039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58617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66870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Yes / No 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115625" r="-42369" b="-9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215625" r="-42369" b="-8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315625" r="-42369" b="-7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420000" r="-42369" b="-60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514583" r="-42369" b="-5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614583" r="-42369" b="-4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714583" r="-42369" b="-3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814583" r="-42369" b="-2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914583" r="-42369" b="-1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1014583" r="-42369" b="-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83E25A1-9101-4E7A-9963-C783C8B6F3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6137759"/>
                  </p:ext>
                </p:extLst>
              </p:nvPr>
            </p:nvGraphicFramePr>
            <p:xfrm>
              <a:off x="4714874" y="78858"/>
              <a:ext cx="4294656" cy="650897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36039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58617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66870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Yes / No 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×7×11×21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×7×11×31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×7×11×31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×7×7×11×31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×11×31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×11×31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×11×31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83E25A1-9101-4E7A-9963-C783C8B6F3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6137759"/>
                  </p:ext>
                </p:extLst>
              </p:nvPr>
            </p:nvGraphicFramePr>
            <p:xfrm>
              <a:off x="4714874" y="78858"/>
              <a:ext cx="4294656" cy="650897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36039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58617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66870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Yes / No 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115625" r="-42570" b="-9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215625" r="-42570" b="-8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315625" r="-42570" b="-7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420000" r="-42570" b="-60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514583" r="-42570" b="-5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614583" r="-42570" b="-4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714583" r="-42570" b="-3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814583" r="-42570" b="-2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914583" r="-42570" b="-1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1014583" r="-42570" b="-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03DEDD84-A4DF-4C37-A081-D115CACD1D76}"/>
              </a:ext>
            </a:extLst>
          </p:cNvPr>
          <p:cNvSpPr/>
          <p:nvPr/>
        </p:nvSpPr>
        <p:spPr>
          <a:xfrm>
            <a:off x="195694" y="885825"/>
            <a:ext cx="2796887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07868B-1B7E-48F5-B0D8-58C7B422AFBF}"/>
              </a:ext>
            </a:extLst>
          </p:cNvPr>
          <p:cNvSpPr/>
          <p:nvPr/>
        </p:nvSpPr>
        <p:spPr>
          <a:xfrm>
            <a:off x="3354534" y="885825"/>
            <a:ext cx="905739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392A6C-0C74-4192-95AE-76C115DAC1CE}"/>
              </a:ext>
            </a:extLst>
          </p:cNvPr>
          <p:cNvSpPr/>
          <p:nvPr/>
        </p:nvSpPr>
        <p:spPr>
          <a:xfrm>
            <a:off x="195694" y="2035692"/>
            <a:ext cx="2796887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01C02E-ACB1-4BB8-B277-553354803F17}"/>
              </a:ext>
            </a:extLst>
          </p:cNvPr>
          <p:cNvSpPr/>
          <p:nvPr/>
        </p:nvSpPr>
        <p:spPr>
          <a:xfrm>
            <a:off x="3354534" y="2035692"/>
            <a:ext cx="905739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80006A-33C7-47E8-8517-160835C6AE7F}"/>
              </a:ext>
            </a:extLst>
          </p:cNvPr>
          <p:cNvSpPr/>
          <p:nvPr/>
        </p:nvSpPr>
        <p:spPr>
          <a:xfrm>
            <a:off x="195694" y="3185559"/>
            <a:ext cx="2796887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41A609-0A7F-4A16-BCD2-E2FB6D0D14F6}"/>
              </a:ext>
            </a:extLst>
          </p:cNvPr>
          <p:cNvSpPr/>
          <p:nvPr/>
        </p:nvSpPr>
        <p:spPr>
          <a:xfrm>
            <a:off x="3354534" y="3185559"/>
            <a:ext cx="905739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50BB6C-4EFC-4970-A526-052FF56A6267}"/>
              </a:ext>
            </a:extLst>
          </p:cNvPr>
          <p:cNvSpPr/>
          <p:nvPr/>
        </p:nvSpPr>
        <p:spPr>
          <a:xfrm>
            <a:off x="195694" y="4349280"/>
            <a:ext cx="2796887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B8659B-CC38-4FC5-A716-B06FD33F8B0C}"/>
              </a:ext>
            </a:extLst>
          </p:cNvPr>
          <p:cNvSpPr/>
          <p:nvPr/>
        </p:nvSpPr>
        <p:spPr>
          <a:xfrm>
            <a:off x="3354534" y="4349280"/>
            <a:ext cx="905739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66E34B-8303-4FE8-A95E-601564EA346B}"/>
              </a:ext>
            </a:extLst>
          </p:cNvPr>
          <p:cNvSpPr/>
          <p:nvPr/>
        </p:nvSpPr>
        <p:spPr>
          <a:xfrm>
            <a:off x="195694" y="5526855"/>
            <a:ext cx="2796887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7927C3-D211-4099-9272-C556FDA847AF}"/>
              </a:ext>
            </a:extLst>
          </p:cNvPr>
          <p:cNvSpPr/>
          <p:nvPr/>
        </p:nvSpPr>
        <p:spPr>
          <a:xfrm>
            <a:off x="3354534" y="5526855"/>
            <a:ext cx="905739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6BF536-FB72-4DB4-BAA5-016F5F8C91A8}"/>
              </a:ext>
            </a:extLst>
          </p:cNvPr>
          <p:cNvSpPr/>
          <p:nvPr/>
        </p:nvSpPr>
        <p:spPr>
          <a:xfrm>
            <a:off x="195694" y="1446905"/>
            <a:ext cx="2796887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7AD7C0-C56D-41C5-B135-33A6F700742B}"/>
              </a:ext>
            </a:extLst>
          </p:cNvPr>
          <p:cNvSpPr/>
          <p:nvPr/>
        </p:nvSpPr>
        <p:spPr>
          <a:xfrm>
            <a:off x="3354533" y="1453832"/>
            <a:ext cx="905739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9B0296-3D6F-4171-8335-B45A2921351D}"/>
              </a:ext>
            </a:extLst>
          </p:cNvPr>
          <p:cNvSpPr/>
          <p:nvPr/>
        </p:nvSpPr>
        <p:spPr>
          <a:xfrm>
            <a:off x="195694" y="2616658"/>
            <a:ext cx="2796887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3B72463-09DB-441E-B60A-D80B069377FB}"/>
              </a:ext>
            </a:extLst>
          </p:cNvPr>
          <p:cNvSpPr/>
          <p:nvPr/>
        </p:nvSpPr>
        <p:spPr>
          <a:xfrm>
            <a:off x="3354533" y="2623585"/>
            <a:ext cx="905739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CC0E499-BCA3-4632-8482-B9050C3B89E3}"/>
              </a:ext>
            </a:extLst>
          </p:cNvPr>
          <p:cNvSpPr/>
          <p:nvPr/>
        </p:nvSpPr>
        <p:spPr>
          <a:xfrm>
            <a:off x="195694" y="3786411"/>
            <a:ext cx="2796887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8FA68E9-8D0C-474A-B175-8E7D9DE01497}"/>
              </a:ext>
            </a:extLst>
          </p:cNvPr>
          <p:cNvSpPr/>
          <p:nvPr/>
        </p:nvSpPr>
        <p:spPr>
          <a:xfrm>
            <a:off x="3354533" y="3793338"/>
            <a:ext cx="905739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F3079A7-CDF5-46C2-8741-089EDBE2862D}"/>
              </a:ext>
            </a:extLst>
          </p:cNvPr>
          <p:cNvSpPr/>
          <p:nvPr/>
        </p:nvSpPr>
        <p:spPr>
          <a:xfrm>
            <a:off x="195694" y="4956164"/>
            <a:ext cx="2796887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329A55-F73A-49A6-854A-0DBFD55BC4E7}"/>
              </a:ext>
            </a:extLst>
          </p:cNvPr>
          <p:cNvSpPr/>
          <p:nvPr/>
        </p:nvSpPr>
        <p:spPr>
          <a:xfrm>
            <a:off x="3354533" y="4963091"/>
            <a:ext cx="905739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9685C9-E4C2-44BD-A0E7-6097C38907F6}"/>
              </a:ext>
            </a:extLst>
          </p:cNvPr>
          <p:cNvSpPr/>
          <p:nvPr/>
        </p:nvSpPr>
        <p:spPr>
          <a:xfrm>
            <a:off x="195694" y="6125917"/>
            <a:ext cx="2796887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94D49CA-1D14-4C69-B219-CCF211F902A9}"/>
              </a:ext>
            </a:extLst>
          </p:cNvPr>
          <p:cNvSpPr/>
          <p:nvPr/>
        </p:nvSpPr>
        <p:spPr>
          <a:xfrm>
            <a:off x="3354533" y="6132844"/>
            <a:ext cx="905739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E9DB9B4-A30C-42FB-8520-35C18466C6AB}"/>
              </a:ext>
            </a:extLst>
          </p:cNvPr>
          <p:cNvSpPr/>
          <p:nvPr/>
        </p:nvSpPr>
        <p:spPr>
          <a:xfrm>
            <a:off x="4782419" y="874568"/>
            <a:ext cx="2796887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CB89116-A938-4780-BF85-D8592F90D0A9}"/>
              </a:ext>
            </a:extLst>
          </p:cNvPr>
          <p:cNvSpPr/>
          <p:nvPr/>
        </p:nvSpPr>
        <p:spPr>
          <a:xfrm>
            <a:off x="7941259" y="874568"/>
            <a:ext cx="905739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6CD0131-1F9A-49D8-B2F8-59BE2EB96E25}"/>
              </a:ext>
            </a:extLst>
          </p:cNvPr>
          <p:cNvSpPr/>
          <p:nvPr/>
        </p:nvSpPr>
        <p:spPr>
          <a:xfrm>
            <a:off x="4782419" y="2024435"/>
            <a:ext cx="2796887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1431DE-77D2-4C9F-9BC0-EC7D4F6CCF1E}"/>
              </a:ext>
            </a:extLst>
          </p:cNvPr>
          <p:cNvSpPr/>
          <p:nvPr/>
        </p:nvSpPr>
        <p:spPr>
          <a:xfrm>
            <a:off x="7941259" y="2024435"/>
            <a:ext cx="905739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3FF2B46-1E5A-4FF0-9B73-9EB38275C34E}"/>
              </a:ext>
            </a:extLst>
          </p:cNvPr>
          <p:cNvSpPr/>
          <p:nvPr/>
        </p:nvSpPr>
        <p:spPr>
          <a:xfrm>
            <a:off x="4782419" y="3174302"/>
            <a:ext cx="2796887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137973F-1CF8-42B0-AA0B-F3887ECD373E}"/>
              </a:ext>
            </a:extLst>
          </p:cNvPr>
          <p:cNvSpPr/>
          <p:nvPr/>
        </p:nvSpPr>
        <p:spPr>
          <a:xfrm>
            <a:off x="7941259" y="3174302"/>
            <a:ext cx="905739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BB7EB90-A9F9-4617-8762-7C3F79E2F941}"/>
              </a:ext>
            </a:extLst>
          </p:cNvPr>
          <p:cNvSpPr/>
          <p:nvPr/>
        </p:nvSpPr>
        <p:spPr>
          <a:xfrm>
            <a:off x="4782419" y="4338023"/>
            <a:ext cx="2796887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5DF8E1E-CD74-4712-BA06-AE8E0C5838C0}"/>
              </a:ext>
            </a:extLst>
          </p:cNvPr>
          <p:cNvSpPr/>
          <p:nvPr/>
        </p:nvSpPr>
        <p:spPr>
          <a:xfrm>
            <a:off x="7941259" y="4338023"/>
            <a:ext cx="905739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64A997F-3349-4E22-930C-B75E0BC87773}"/>
              </a:ext>
            </a:extLst>
          </p:cNvPr>
          <p:cNvSpPr/>
          <p:nvPr/>
        </p:nvSpPr>
        <p:spPr>
          <a:xfrm>
            <a:off x="4782419" y="5515598"/>
            <a:ext cx="2796887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D8ED91B-BEB9-4A8D-9586-515677BF16C5}"/>
              </a:ext>
            </a:extLst>
          </p:cNvPr>
          <p:cNvSpPr/>
          <p:nvPr/>
        </p:nvSpPr>
        <p:spPr>
          <a:xfrm>
            <a:off x="7941259" y="5515598"/>
            <a:ext cx="905739" cy="342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73EC1B2-C02D-4551-9B6A-5C5F9EEE04C2}"/>
              </a:ext>
            </a:extLst>
          </p:cNvPr>
          <p:cNvSpPr/>
          <p:nvPr/>
        </p:nvSpPr>
        <p:spPr>
          <a:xfrm>
            <a:off x="4782419" y="1435648"/>
            <a:ext cx="2796887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99F0EC6-AA31-4D78-98D1-60B56C0D437F}"/>
              </a:ext>
            </a:extLst>
          </p:cNvPr>
          <p:cNvSpPr/>
          <p:nvPr/>
        </p:nvSpPr>
        <p:spPr>
          <a:xfrm>
            <a:off x="7941258" y="1442575"/>
            <a:ext cx="905739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5BF2811-C942-41F9-B93C-4B7050101CBC}"/>
              </a:ext>
            </a:extLst>
          </p:cNvPr>
          <p:cNvSpPr/>
          <p:nvPr/>
        </p:nvSpPr>
        <p:spPr>
          <a:xfrm>
            <a:off x="4782419" y="2605401"/>
            <a:ext cx="2796887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53BDCC0-71C5-4550-9FB4-BA425E52FDCA}"/>
              </a:ext>
            </a:extLst>
          </p:cNvPr>
          <p:cNvSpPr/>
          <p:nvPr/>
        </p:nvSpPr>
        <p:spPr>
          <a:xfrm>
            <a:off x="7941258" y="2612328"/>
            <a:ext cx="905739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18E9E31-F030-446F-9567-E7E35390C9C1}"/>
              </a:ext>
            </a:extLst>
          </p:cNvPr>
          <p:cNvSpPr/>
          <p:nvPr/>
        </p:nvSpPr>
        <p:spPr>
          <a:xfrm>
            <a:off x="4782419" y="3775154"/>
            <a:ext cx="2796887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427B884-F17B-40E7-80DF-74E825CBDB1B}"/>
              </a:ext>
            </a:extLst>
          </p:cNvPr>
          <p:cNvSpPr/>
          <p:nvPr/>
        </p:nvSpPr>
        <p:spPr>
          <a:xfrm>
            <a:off x="7941258" y="3782081"/>
            <a:ext cx="905739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B0FB9EF-68DF-4CBB-9546-1AE32BCEE41F}"/>
              </a:ext>
            </a:extLst>
          </p:cNvPr>
          <p:cNvSpPr/>
          <p:nvPr/>
        </p:nvSpPr>
        <p:spPr>
          <a:xfrm>
            <a:off x="4782419" y="4944907"/>
            <a:ext cx="2796887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CF8996D-43A3-4F63-95F0-4B2C4E1472A5}"/>
              </a:ext>
            </a:extLst>
          </p:cNvPr>
          <p:cNvSpPr/>
          <p:nvPr/>
        </p:nvSpPr>
        <p:spPr>
          <a:xfrm>
            <a:off x="7941258" y="4951834"/>
            <a:ext cx="905739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CF63D33-196D-4A5A-8FA6-EEBCBFA3CB56}"/>
              </a:ext>
            </a:extLst>
          </p:cNvPr>
          <p:cNvSpPr/>
          <p:nvPr/>
        </p:nvSpPr>
        <p:spPr>
          <a:xfrm>
            <a:off x="4782419" y="6114660"/>
            <a:ext cx="2796887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66896FE-C61C-4261-858D-A65A83C365C7}"/>
              </a:ext>
            </a:extLst>
          </p:cNvPr>
          <p:cNvSpPr/>
          <p:nvPr/>
        </p:nvSpPr>
        <p:spPr>
          <a:xfrm>
            <a:off x="7941258" y="6121587"/>
            <a:ext cx="905739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35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F48076F-70C4-4BE6-A4EB-4871369F73E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4470" y="78858"/>
              <a:ext cx="4294656" cy="650897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36039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58617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66870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Yes / No 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×7×11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×7+11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F48076F-70C4-4BE6-A4EB-4871369F73E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4470" y="78858"/>
              <a:ext cx="4294656" cy="650897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36039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58617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66870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Yes / No 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115625" r="-42369" b="-9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215625" r="-42369" b="-8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315625" r="-42369" b="-7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420000" r="-42369" b="-60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514583" r="-42369" b="-5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614583" r="-42369" b="-4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714583" r="-42369" b="-3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814583" r="-42369" b="-2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914583" r="-42369" b="-1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1014583" r="-42369" b="-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83E25A1-9101-4E7A-9963-C783C8B6F3C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14874" y="78858"/>
              <a:ext cx="4294656" cy="650897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36039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58617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66870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Yes / No 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×7×11×21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×7×11×31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×7×11×31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×7×7×11×31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×11×31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×11×31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×11×31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83E25A1-9101-4E7A-9963-C783C8B6F3C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14874" y="78858"/>
              <a:ext cx="4294656" cy="650897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36039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58617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668705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Yes / No 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115625" r="-42570" b="-9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215625" r="-42570" b="-8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315625" r="-42570" b="-7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420000" r="-42570" b="-60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514583" r="-42570" b="-5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614583" r="-42570" b="-4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714583" r="-42570" b="-3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814583" r="-42570" b="-2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914583" r="-42570" b="-10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584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1014583" r="-42570" b="-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54137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15C0A30-FE3B-46AB-AB9D-F2CD71B7367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7088019"/>
                  </p:ext>
                </p:extLst>
              </p:nvPr>
            </p:nvGraphicFramePr>
            <p:xfrm>
              <a:off x="508543" y="1007111"/>
              <a:ext cx="4294656" cy="4548559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36039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58617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847529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Yes / No 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19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19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19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19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15C0A30-FE3B-46AB-AB9D-F2CD71B7367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7088019"/>
                  </p:ext>
                </p:extLst>
              </p:nvPr>
            </p:nvGraphicFramePr>
            <p:xfrm>
              <a:off x="508543" y="1007111"/>
              <a:ext cx="4294656" cy="4548559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36039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58617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847529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Yes / No 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114754" r="-4257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216529" r="-42570" b="-3033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313934" r="-42570" b="-20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417355" r="-42570" b="-102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" t="-513115" r="-42570" b="-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293AFF3-B728-4648-B8F0-53A6D6C545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6284805"/>
                  </p:ext>
                </p:extLst>
              </p:nvPr>
            </p:nvGraphicFramePr>
            <p:xfrm>
              <a:off x="508543" y="1007111"/>
              <a:ext cx="4294656" cy="4548559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36039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58617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847529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Yes / No 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19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19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19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19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293AFF3-B728-4648-B8F0-53A6D6C545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6284805"/>
                  </p:ext>
                </p:extLst>
              </p:nvPr>
            </p:nvGraphicFramePr>
            <p:xfrm>
              <a:off x="508543" y="1007111"/>
              <a:ext cx="4294656" cy="4548559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36039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58617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</a:tblGrid>
                  <a:tr h="847529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Yes / No 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114754" r="-4257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216529" r="-42570" b="-3033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313934" r="-42570" b="-20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417355" r="-42570" b="-102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7402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" t="-513115" r="-42570" b="-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Yes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88877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313</Words>
  <Application>Microsoft Office PowerPoint</Application>
  <PresentationFormat>On-screen Show (4:3)</PresentationFormat>
  <Paragraphs>144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Product of prime factors: Yes / no 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122</cp:revision>
  <dcterms:created xsi:type="dcterms:W3CDTF">2018-01-26T08:52:52Z</dcterms:created>
  <dcterms:modified xsi:type="dcterms:W3CDTF">2019-12-25T12:14:29Z</dcterms:modified>
</cp:coreProperties>
</file>