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2541" r:id="rId4"/>
    <p:sldId id="254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93" d="100"/>
          <a:sy n="93" d="100"/>
        </p:scale>
        <p:origin x="115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153629"/>
            <a:ext cx="7613373" cy="1612070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Estimated Mean from a Grouped Frequency Table (Version 2)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340553" y="6148113"/>
            <a:ext cx="10504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5061722"/>
                  </p:ext>
                </p:extLst>
              </p:nvPr>
            </p:nvGraphicFramePr>
            <p:xfrm>
              <a:off x="3050604" y="3856719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5061722"/>
                  </p:ext>
                </p:extLst>
              </p:nvPr>
            </p:nvGraphicFramePr>
            <p:xfrm>
              <a:off x="3050604" y="3856719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16418" r="-85570" b="-3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116418" r="-85570" b="-2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116418" r="-791" b="-2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216418" r="-85570" b="-1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216418" r="-791" b="-1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321212" r="-85570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321212" r="-791" b="-878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514815" r="-85570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514815" r="-791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726741"/>
                  </p:ext>
                </p:extLst>
              </p:nvPr>
            </p:nvGraphicFramePr>
            <p:xfrm>
              <a:off x="258240" y="1158952"/>
              <a:ext cx="2868418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91566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276852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726741"/>
                  </p:ext>
                </p:extLst>
              </p:nvPr>
            </p:nvGraphicFramePr>
            <p:xfrm>
              <a:off x="258240" y="1158952"/>
              <a:ext cx="2868418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91566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276852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17391" r="-81226" b="-3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115714" r="-81226" b="-2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115714" r="-952" b="-29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228788" r="-81226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228788" r="-952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310000" r="-81226" b="-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310000" r="-952" b="-9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434848" r="-81226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434848" r="-952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36469"/>
                  </p:ext>
                </p:extLst>
              </p:nvPr>
            </p:nvGraphicFramePr>
            <p:xfrm>
              <a:off x="4721751" y="1160690"/>
              <a:ext cx="3080146" cy="207094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09045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371101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16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36469"/>
                  </p:ext>
                </p:extLst>
              </p:nvPr>
            </p:nvGraphicFramePr>
            <p:xfrm>
              <a:off x="4721751" y="1160690"/>
              <a:ext cx="3080146" cy="207094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09045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371101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16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17391" r="-80783" b="-3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115714" r="-80783" b="-2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115714" r="-889" b="-29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228788" r="-80783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228788" r="-889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310000" r="-80783" b="-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310000" r="-889" b="-9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434848" r="-80783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434848" r="-889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0" y="541231"/>
            <a:ext cx="52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Calculate an estimate for the mean: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8019" y="544708"/>
            <a:ext cx="52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Calculate an estimate for the mean: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408848" y="108219"/>
              <a:ext cx="3296122" cy="12333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7233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51888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251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108219"/>
              <a:ext cx="3296122" cy="12333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7233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51888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2511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16667" r="-85959" b="-39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119512" r="-8595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119512" r="-803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225000" r="-85959" b="-2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225000" r="-803" b="-20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317073" r="-85959" b="-1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317073" r="-803" b="-10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427500" r="-85959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427500" r="-803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408848" y="1457736"/>
              <a:ext cx="3296122" cy="11909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8514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10977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2406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21076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1457736"/>
              <a:ext cx="3296122" cy="11909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8514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10977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20000" r="-85324" b="-3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123077" r="-85324" b="-3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123077" r="-806" b="-3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217500" r="-85324" b="-1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217500" r="-806" b="-19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325641" r="-85324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325641" r="-806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436842" r="-85324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436842" r="-806" b="-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08848" y="2802960"/>
              <a:ext cx="3296122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1178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524944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2530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26469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20959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2802960"/>
              <a:ext cx="3296122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1178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524944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253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16667" r="-86598" b="-3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2646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111364" r="-86598" b="-279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111364" r="-800" b="-279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226829" r="-8659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226829" r="-8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352632" r="-86598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352632" r="-800" b="-11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409524" r="-86598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409524" r="-800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/>
            </p:nvGraphicFramePr>
            <p:xfrm>
              <a:off x="408848" y="4209281"/>
              <a:ext cx="3296122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6512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30999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4209281"/>
              <a:ext cx="3296122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6512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30999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19512" r="-8724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122500" r="-87241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122500" r="-797" b="-3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217073" r="-87241" b="-2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217073" r="-797" b="-20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325000" r="-87241" b="-1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325000" r="-797" b="-10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414634" r="-87241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414634" r="-797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/>
            </p:nvGraphicFramePr>
            <p:xfrm>
              <a:off x="408848" y="5596917"/>
              <a:ext cx="3296122" cy="11528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5301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543110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20444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20444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20444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2498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20444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5596917"/>
              <a:ext cx="3296122" cy="11528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5301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543110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2181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22222" r="-88542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115789" r="-88542" b="-3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115789" r="-791" b="-3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221622" r="-88542" b="-21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221622" r="-791" b="-2189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2498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290244" r="-88542" b="-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290244" r="-791" b="-97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421053" r="-88542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421053" r="-791" b="-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/>
            </p:nvGraphicFramePr>
            <p:xfrm>
              <a:off x="4896746" y="77682"/>
              <a:ext cx="3200404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77682"/>
              <a:ext cx="3200404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9512" r="-100760" b="-4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19512" r="-100760" b="-3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119512" r="-760" b="-30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225000" r="-100760" b="-2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225000" r="-760" b="-2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317073" r="-100760" b="-1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317073" r="-760" b="-1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417073" r="-100760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417073" r="-760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F939F36-C0E7-4FFA-A997-639CB827B4E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1458894"/>
              <a:ext cx="3200404" cy="114021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2270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22708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22708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22708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F939F36-C0E7-4FFA-A997-639CB827B4E9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1458894"/>
              <a:ext cx="3200404" cy="114021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2270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21622" r="-100760" b="-41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118421" r="-100760" b="-3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118421" r="-760" b="-3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218421" r="-100760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218421" r="-760" b="-2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327027" r="-100760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327027" r="-760" b="-108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415789" r="-100760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415789" r="-760" b="-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0E69BF63-6CBA-4DEB-BDE6-E5F2333189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2792363"/>
              <a:ext cx="3200404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2458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0E69BF63-6CBA-4DEB-BDE6-E5F23331893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2792363"/>
              <a:ext cx="3200404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245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20000" r="-10076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111628" r="-100760" b="-2906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111628" r="-760" b="-2906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227500" r="-100760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227500" r="-760" b="-2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304651" r="-100760" b="-976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304651" r="-760" b="-976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435000" r="-100760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435000" r="-760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8957EA2-3091-4B3C-AF1F-B9D989C2153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4183190"/>
              <a:ext cx="3200404" cy="14822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26051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8957EA2-3091-4B3C-AF1F-B9D989C2153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4183190"/>
              <a:ext cx="3200404" cy="14822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20513" r="-100760" b="-5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114634" r="-100760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114634" r="-760" b="-4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214634" r="-100760" b="-3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214634" r="-760" b="-3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314634" r="-100760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314634" r="-760" b="-2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414634" r="-100760" b="-1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414634" r="-760" b="-1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514634" r="-100760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514634" r="-760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260512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EECE163B-332C-4177-AA57-751C6A7DBD5F}"/>
              </a:ext>
            </a:extLst>
          </p:cNvPr>
          <p:cNvSpPr/>
          <p:nvPr/>
        </p:nvSpPr>
        <p:spPr>
          <a:xfrm>
            <a:off x="22204" y="525102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94C068-FB20-4F6C-A4B6-C7273627B766}"/>
              </a:ext>
            </a:extLst>
          </p:cNvPr>
          <p:cNvSpPr/>
          <p:nvPr/>
        </p:nvSpPr>
        <p:spPr>
          <a:xfrm>
            <a:off x="22204" y="1883950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72BA19-9CB0-4C3F-9BDD-13B79A8142E4}"/>
              </a:ext>
            </a:extLst>
          </p:cNvPr>
          <p:cNvSpPr/>
          <p:nvPr/>
        </p:nvSpPr>
        <p:spPr>
          <a:xfrm>
            <a:off x="22204" y="3251905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9670FF-7993-42DE-BCA0-62E6C8421F70}"/>
              </a:ext>
            </a:extLst>
          </p:cNvPr>
          <p:cNvSpPr/>
          <p:nvPr/>
        </p:nvSpPr>
        <p:spPr>
          <a:xfrm>
            <a:off x="22204" y="4641312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46B1E-D774-47EF-AF86-4608CCAD7E4C}"/>
              </a:ext>
            </a:extLst>
          </p:cNvPr>
          <p:cNvSpPr/>
          <p:nvPr/>
        </p:nvSpPr>
        <p:spPr>
          <a:xfrm>
            <a:off x="22204" y="596356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1A6B9B-2875-4134-9DD7-A7E6F3F7DDF6}"/>
              </a:ext>
            </a:extLst>
          </p:cNvPr>
          <p:cNvSpPr/>
          <p:nvPr/>
        </p:nvSpPr>
        <p:spPr>
          <a:xfrm>
            <a:off x="4484454" y="525102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91A45D-7AC3-4C3A-9CBD-88F218264743}"/>
              </a:ext>
            </a:extLst>
          </p:cNvPr>
          <p:cNvSpPr/>
          <p:nvPr/>
        </p:nvSpPr>
        <p:spPr>
          <a:xfrm>
            <a:off x="4484454" y="1883950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49AE9B-7DA1-469C-8DF3-D710BF7AD62B}"/>
              </a:ext>
            </a:extLst>
          </p:cNvPr>
          <p:cNvSpPr/>
          <p:nvPr/>
        </p:nvSpPr>
        <p:spPr>
          <a:xfrm>
            <a:off x="4484454" y="3251905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A0DD8D-0A14-4148-A1B5-94D2D8483D9A}"/>
              </a:ext>
            </a:extLst>
          </p:cNvPr>
          <p:cNvSpPr/>
          <p:nvPr/>
        </p:nvSpPr>
        <p:spPr>
          <a:xfrm>
            <a:off x="4484454" y="4641312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FAE6C8-C250-465A-AB13-4190F43F95A4}"/>
              </a:ext>
            </a:extLst>
          </p:cNvPr>
          <p:cNvSpPr/>
          <p:nvPr/>
        </p:nvSpPr>
        <p:spPr>
          <a:xfrm>
            <a:off x="4423898" y="6023435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FF76DE88-D859-4615-B3EF-DB457B8677A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5806872"/>
              <a:ext cx="3200404" cy="9845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FF76DE88-D859-4615-B3EF-DB457B8677A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5806872"/>
              <a:ext cx="3200404" cy="9845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20513" r="-100760" b="-3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111905" r="-10076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380" t="-111905" r="-76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217073" r="-100760" b="-1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380" t="-217073" r="-760" b="-1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317073" r="-100760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380" t="-317073" r="-760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3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408848" y="108219"/>
              <a:ext cx="3296122" cy="12333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7233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51888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251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108219"/>
              <a:ext cx="3296122" cy="12333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7233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51888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2511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16667" r="-85959" b="-39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119512" r="-8595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119512" r="-803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225000" r="-85959" b="-2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225000" r="-803" b="-20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2510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317073" r="-85959" b="-1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317073" r="-803" b="-10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240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2" t="-427500" r="-85959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671" t="-427500" r="-803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408848" y="1457736"/>
              <a:ext cx="3296122" cy="11909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8514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10977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2406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21076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1457736"/>
              <a:ext cx="3296122" cy="11909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8514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10977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20000" r="-85324" b="-3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123077" r="-85324" b="-3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123077" r="-806" b="-3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217500" r="-85324" b="-1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217500" r="-806" b="-19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2406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325641" r="-85324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325641" r="-806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" t="-436842" r="-85324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48" t="-436842" r="-806" b="-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08848" y="2802960"/>
              <a:ext cx="3296122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1178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524944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2530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26469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20959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2802960"/>
              <a:ext cx="3296122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71178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524944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253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16667" r="-86598" b="-39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2646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111364" r="-86598" b="-279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111364" r="-800" b="-279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226829" r="-8659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226829" r="-8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352632" r="-86598" b="-1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352632" r="-800" b="-11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253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409524" r="-86598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16800" t="-409524" r="-800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/>
            </p:nvGraphicFramePr>
            <p:xfrm>
              <a:off x="408848" y="4209281"/>
              <a:ext cx="3296122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6512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30999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4209281"/>
              <a:ext cx="3296122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6512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30999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19512" r="-8724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122500" r="-87241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122500" r="-797" b="-3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217073" r="-87241" b="-2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217073" r="-797" b="-20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325000" r="-87241" b="-1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325000" r="-797" b="-10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45" t="-414634" r="-87241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5936" t="-414634" r="-797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/>
            </p:nvGraphicFramePr>
            <p:xfrm>
              <a:off x="408848" y="5596917"/>
              <a:ext cx="3296122" cy="11528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5301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543110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20444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20444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20444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2498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20444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848" y="5596917"/>
              <a:ext cx="3296122" cy="11528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5301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543110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2181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22222" r="-88542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115789" r="-88542" b="-3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115789" r="-791" b="-3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221622" r="-88542" b="-21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221622" r="-791" b="-2189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2498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290244" r="-88542" b="-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290244" r="-791" b="-97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47" t="-421053" r="-88542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4229" t="-421053" r="-791" b="-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/>
            </p:nvGraphicFramePr>
            <p:xfrm>
              <a:off x="4896746" y="77682"/>
              <a:ext cx="3200404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77682"/>
              <a:ext cx="3200404" cy="12333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9512" r="-100760" b="-4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19512" r="-100760" b="-3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119512" r="-760" b="-30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225000" r="-100760" b="-2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225000" r="-760" b="-2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317073" r="-100760" b="-1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317073" r="-760" b="-1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2466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417073" r="-100760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417073" r="-760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F939F36-C0E7-4FFA-A997-639CB827B4E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1458894"/>
              <a:ext cx="3200404" cy="114021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2270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22708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22708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22708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F939F36-C0E7-4FFA-A997-639CB827B4E9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1458894"/>
              <a:ext cx="3200404" cy="114021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2270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21622" r="-100760" b="-41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118421" r="-100760" b="-3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118421" r="-760" b="-3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218421" r="-100760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218421" r="-760" b="-20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327027" r="-100760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327027" r="-760" b="-108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380" t="-415789" r="-100760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380" t="-415789" r="-760" b="-5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0E69BF63-6CBA-4DEB-BDE6-E5F23331893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2792363"/>
              <a:ext cx="3200404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2458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0E69BF63-6CBA-4DEB-BDE6-E5F23331893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2792363"/>
              <a:ext cx="3200404" cy="12520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245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20000" r="-10076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111628" r="-100760" b="-2906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111628" r="-760" b="-2906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227500" r="-100760" b="-2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227500" r="-760" b="-2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2572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304651" r="-100760" b="-976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304651" r="-760" b="-976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245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80" t="-435000" r="-100760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380" t="-435000" r="-760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8957EA2-3091-4B3C-AF1F-B9D989C2153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4183190"/>
              <a:ext cx="3200404" cy="14822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≤66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26051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8957EA2-3091-4B3C-AF1F-B9D989C2153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4183190"/>
              <a:ext cx="3200404" cy="14822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20513" r="-100760" b="-5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114634" r="-100760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114634" r="-760" b="-4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214634" r="-100760" b="-3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214634" r="-760" b="-3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314634" r="-100760" b="-2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314634" r="-760" b="-2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414634" r="-100760" b="-1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414634" r="-760" b="-1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80" t="-514634" r="-100760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380" t="-514634" r="-760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260512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EECE163B-332C-4177-AA57-751C6A7DBD5F}"/>
              </a:ext>
            </a:extLst>
          </p:cNvPr>
          <p:cNvSpPr/>
          <p:nvPr/>
        </p:nvSpPr>
        <p:spPr>
          <a:xfrm>
            <a:off x="22204" y="525102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94C068-FB20-4F6C-A4B6-C7273627B766}"/>
              </a:ext>
            </a:extLst>
          </p:cNvPr>
          <p:cNvSpPr/>
          <p:nvPr/>
        </p:nvSpPr>
        <p:spPr>
          <a:xfrm>
            <a:off x="22204" y="1883950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72BA19-9CB0-4C3F-9BDD-13B79A8142E4}"/>
              </a:ext>
            </a:extLst>
          </p:cNvPr>
          <p:cNvSpPr/>
          <p:nvPr/>
        </p:nvSpPr>
        <p:spPr>
          <a:xfrm>
            <a:off x="22204" y="3251905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9670FF-7993-42DE-BCA0-62E6C8421F70}"/>
              </a:ext>
            </a:extLst>
          </p:cNvPr>
          <p:cNvSpPr/>
          <p:nvPr/>
        </p:nvSpPr>
        <p:spPr>
          <a:xfrm>
            <a:off x="22204" y="4641312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46B1E-D774-47EF-AF86-4608CCAD7E4C}"/>
              </a:ext>
            </a:extLst>
          </p:cNvPr>
          <p:cNvSpPr/>
          <p:nvPr/>
        </p:nvSpPr>
        <p:spPr>
          <a:xfrm>
            <a:off x="22204" y="596356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1A6B9B-2875-4134-9DD7-A7E6F3F7DDF6}"/>
              </a:ext>
            </a:extLst>
          </p:cNvPr>
          <p:cNvSpPr/>
          <p:nvPr/>
        </p:nvSpPr>
        <p:spPr>
          <a:xfrm>
            <a:off x="4484454" y="525102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91A45D-7AC3-4C3A-9CBD-88F218264743}"/>
              </a:ext>
            </a:extLst>
          </p:cNvPr>
          <p:cNvSpPr/>
          <p:nvPr/>
        </p:nvSpPr>
        <p:spPr>
          <a:xfrm>
            <a:off x="4484454" y="1883950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49AE9B-7DA1-469C-8DF3-D710BF7AD62B}"/>
              </a:ext>
            </a:extLst>
          </p:cNvPr>
          <p:cNvSpPr/>
          <p:nvPr/>
        </p:nvSpPr>
        <p:spPr>
          <a:xfrm>
            <a:off x="4484454" y="3251905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A0DD8D-0A14-4148-A1B5-94D2D8483D9A}"/>
              </a:ext>
            </a:extLst>
          </p:cNvPr>
          <p:cNvSpPr/>
          <p:nvPr/>
        </p:nvSpPr>
        <p:spPr>
          <a:xfrm>
            <a:off x="4484454" y="4641312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FAE6C8-C250-465A-AB13-4190F43F95A4}"/>
              </a:ext>
            </a:extLst>
          </p:cNvPr>
          <p:cNvSpPr/>
          <p:nvPr/>
        </p:nvSpPr>
        <p:spPr>
          <a:xfrm>
            <a:off x="4423898" y="6023435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D3041F-E0E0-42B9-B253-2B04CC499906}"/>
              </a:ext>
            </a:extLst>
          </p:cNvPr>
          <p:cNvSpPr txBox="1"/>
          <p:nvPr/>
        </p:nvSpPr>
        <p:spPr>
          <a:xfrm>
            <a:off x="3704970" y="1042062"/>
            <a:ext cx="695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24kg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57BE2A-7C12-4AF4-8297-C4F241BD1F69}"/>
              </a:ext>
            </a:extLst>
          </p:cNvPr>
          <p:cNvSpPr txBox="1"/>
          <p:nvPr/>
        </p:nvSpPr>
        <p:spPr>
          <a:xfrm>
            <a:off x="3704970" y="2387285"/>
            <a:ext cx="695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24kg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3BCFFA-CA00-4E87-AD33-A1229396D538}"/>
              </a:ext>
            </a:extLst>
          </p:cNvPr>
          <p:cNvSpPr txBox="1"/>
          <p:nvPr/>
        </p:nvSpPr>
        <p:spPr>
          <a:xfrm>
            <a:off x="3704970" y="3732508"/>
            <a:ext cx="695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48kg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6F5065-B5AA-45E2-B881-16B443FB58CC}"/>
              </a:ext>
            </a:extLst>
          </p:cNvPr>
          <p:cNvSpPr txBox="1"/>
          <p:nvPr/>
        </p:nvSpPr>
        <p:spPr>
          <a:xfrm>
            <a:off x="3711770" y="5138693"/>
            <a:ext cx="695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32kg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9E62C4-A69C-494B-BE41-C68E6B99E34A}"/>
              </a:ext>
            </a:extLst>
          </p:cNvPr>
          <p:cNvSpPr txBox="1"/>
          <p:nvPr/>
        </p:nvSpPr>
        <p:spPr>
          <a:xfrm>
            <a:off x="3714028" y="6483916"/>
            <a:ext cx="695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50kg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12118C-9408-40A7-B359-FF1640DA2E5E}"/>
              </a:ext>
            </a:extLst>
          </p:cNvPr>
          <p:cNvSpPr txBox="1"/>
          <p:nvPr/>
        </p:nvSpPr>
        <p:spPr>
          <a:xfrm>
            <a:off x="8122817" y="1042062"/>
            <a:ext cx="695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50kg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39BA1-7158-44AE-9E3D-9D03B8B8DE39}"/>
              </a:ext>
            </a:extLst>
          </p:cNvPr>
          <p:cNvSpPr txBox="1"/>
          <p:nvPr/>
        </p:nvSpPr>
        <p:spPr>
          <a:xfrm>
            <a:off x="8122817" y="2387285"/>
            <a:ext cx="809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50kg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C3D5AE-4472-4320-BD48-2FF183598315}"/>
              </a:ext>
            </a:extLst>
          </p:cNvPr>
          <p:cNvSpPr txBox="1"/>
          <p:nvPr/>
        </p:nvSpPr>
        <p:spPr>
          <a:xfrm>
            <a:off x="8122816" y="3732508"/>
            <a:ext cx="930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51kg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A9C657-D3C1-491C-A6AA-F4F6574D2FDF}"/>
              </a:ext>
            </a:extLst>
          </p:cNvPr>
          <p:cNvSpPr txBox="1"/>
          <p:nvPr/>
        </p:nvSpPr>
        <p:spPr>
          <a:xfrm>
            <a:off x="8129617" y="5138693"/>
            <a:ext cx="802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51kg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DA120A-6BD6-4465-A43F-B4EAD6762445}"/>
              </a:ext>
            </a:extLst>
          </p:cNvPr>
          <p:cNvSpPr txBox="1"/>
          <p:nvPr/>
        </p:nvSpPr>
        <p:spPr>
          <a:xfrm>
            <a:off x="8131874" y="6483916"/>
            <a:ext cx="1012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45.11…kg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FF76DE88-D859-4615-B3EF-DB457B8677A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96746" y="5806872"/>
              <a:ext cx="3200404" cy="9845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14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41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≤81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FF76DE88-D859-4615-B3EF-DB457B8677A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6746" y="5806872"/>
              <a:ext cx="3200404" cy="9845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237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20513" r="-100760" b="-3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111905" r="-10076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380" t="-111905" r="-76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217073" r="-100760" b="-1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380" t="-217073" r="-760" b="-1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2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80" t="-317073" r="-100760" b="-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380" t="-317073" r="-760" b="-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509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805</Words>
  <Application>Microsoft Office PowerPoint</Application>
  <PresentationFormat>On-screen Show (4:3)</PresentationFormat>
  <Paragraphs>272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Estimated Mean from a Grouped Frequency Table (Version 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104</cp:revision>
  <dcterms:created xsi:type="dcterms:W3CDTF">2018-01-26T08:52:52Z</dcterms:created>
  <dcterms:modified xsi:type="dcterms:W3CDTF">2019-12-25T11:55:30Z</dcterms:modified>
</cp:coreProperties>
</file>