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84" r:id="rId2"/>
    <p:sldId id="385" r:id="rId3"/>
    <p:sldId id="387" r:id="rId4"/>
    <p:sldId id="38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467" autoAdjust="0"/>
  </p:normalViewPr>
  <p:slideViewPr>
    <p:cSldViewPr snapToGrid="0">
      <p:cViewPr varScale="1">
        <p:scale>
          <a:sx n="92" d="100"/>
          <a:sy n="92" d="100"/>
        </p:scale>
        <p:origin x="1136" y="1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633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520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2653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9334" y="287829"/>
            <a:ext cx="8774665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Dividing mixed fractions by whole numbers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42FA06B-FD0B-4A80-A167-D98DB4D2C1EA}"/>
                  </a:ext>
                </a:extLst>
              </p:cNvPr>
              <p:cNvSpPr/>
              <p:nvPr/>
            </p:nvSpPr>
            <p:spPr>
              <a:xfrm>
                <a:off x="1850462" y="3475545"/>
                <a:ext cx="5526506" cy="29125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÷3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endParaRPr lang="en-GB" sz="2400" dirty="0">
                  <a:solidFill>
                    <a:schemeClr val="bg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÷3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endParaRPr lang="en-GB" sz="2400" dirty="0">
                  <a:solidFill>
                    <a:schemeClr val="bg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42FA06B-FD0B-4A80-A167-D98DB4D2C1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0462" y="3475545"/>
                <a:ext cx="5526506" cy="291252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9051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@fortyninecubed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D8D9BBD-CAE9-445E-9F6D-168C6566CA7C}"/>
                  </a:ext>
                </a:extLst>
              </p:cNvPr>
              <p:cNvSpPr txBox="1"/>
              <p:nvPr/>
            </p:nvSpPr>
            <p:spPr>
              <a:xfrm>
                <a:off x="182432" y="829363"/>
                <a:ext cx="1504771" cy="28949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smtClean="0"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3200" b="0" dirty="0">
                  <a:ea typeface="Cambria Math" panose="02040503050406030204" pitchFamily="18" charset="0"/>
                </a:endParaRPr>
              </a:p>
              <a:p>
                <a:endParaRPr lang="en-GB" sz="3200" dirty="0"/>
              </a:p>
              <a:p>
                <a:endParaRPr lang="en-GB" sz="3200" dirty="0"/>
              </a:p>
              <a:p>
                <a:endParaRPr lang="en-GB" sz="3200" dirty="0"/>
              </a:p>
              <a:p>
                <a:endParaRPr lang="en-GB" sz="32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D8D9BBD-CAE9-445E-9F6D-168C6566CA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432" y="829363"/>
                <a:ext cx="1504771" cy="28949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FB6A5DD-4DE3-45AA-8D08-3258EA4F2635}"/>
                  </a:ext>
                </a:extLst>
              </p:cNvPr>
              <p:cNvSpPr txBox="1"/>
              <p:nvPr/>
            </p:nvSpPr>
            <p:spPr>
              <a:xfrm>
                <a:off x="4745982" y="829363"/>
                <a:ext cx="1535228" cy="28917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smtClean="0">
                          <a:latin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3200" b="0" dirty="0">
                  <a:ea typeface="Cambria Math" panose="02040503050406030204" pitchFamily="18" charset="0"/>
                </a:endParaRPr>
              </a:p>
              <a:p>
                <a:endParaRPr lang="en-GB" sz="3200" dirty="0"/>
              </a:p>
              <a:p>
                <a:endParaRPr lang="en-GB" sz="3200" dirty="0"/>
              </a:p>
              <a:p>
                <a:endParaRPr lang="en-GB" sz="3200" dirty="0"/>
              </a:p>
              <a:p>
                <a:endParaRPr lang="en-GB" sz="32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FB6A5DD-4DE3-45AA-8D08-3258EA4F26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982" y="829363"/>
                <a:ext cx="1535228" cy="28917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B2DBF948-D218-42AA-A035-5FA6436AE0C7}"/>
              </a:ext>
            </a:extLst>
          </p:cNvPr>
          <p:cNvSpPr txBox="1"/>
          <p:nvPr/>
        </p:nvSpPr>
        <p:spPr>
          <a:xfrm>
            <a:off x="7231118" y="6495536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mathsmrgordon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4893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mathsmrgordon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EC141F9-AC9C-44EF-821C-9E36501C31EB}"/>
                  </a:ext>
                </a:extLst>
              </p:cNvPr>
              <p:cNvSpPr txBox="1"/>
              <p:nvPr/>
            </p:nvSpPr>
            <p:spPr>
              <a:xfrm>
                <a:off x="182432" y="829363"/>
                <a:ext cx="1351204" cy="62540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2800" b="0" dirty="0">
                  <a:ea typeface="Cambria Math" panose="02040503050406030204" pitchFamily="18" charset="0"/>
                </a:endParaRPr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2800" dirty="0">
                  <a:ea typeface="Cambria Math" panose="02040503050406030204" pitchFamily="18" charset="0"/>
                </a:endParaRPr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GB" sz="2800" b="0" dirty="0">
                  <a:ea typeface="Cambria Math" panose="02040503050406030204" pitchFamily="18" charset="0"/>
                </a:endParaRPr>
              </a:p>
              <a:p>
                <a:endParaRPr lang="en-GB" sz="280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2800" dirty="0">
                  <a:ea typeface="Cambria Math" panose="02040503050406030204" pitchFamily="18" charset="0"/>
                </a:endParaRPr>
              </a:p>
              <a:p>
                <a:endParaRPr lang="en-GB" sz="2800" dirty="0">
                  <a:ea typeface="Cambria Math" panose="02040503050406030204" pitchFamily="18" charset="0"/>
                </a:endParaRPr>
              </a:p>
              <a:p>
                <a:endParaRPr lang="en-GB" sz="2800" dirty="0"/>
              </a:p>
              <a:p>
                <a:endParaRPr lang="en-GB" sz="2800" dirty="0"/>
              </a:p>
              <a:p>
                <a:endParaRPr lang="en-GB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EC141F9-AC9C-44EF-821C-9E36501C31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432" y="829363"/>
                <a:ext cx="1351204" cy="62540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A8A26B8-6FA5-4992-811E-01586894F116}"/>
                  </a:ext>
                </a:extLst>
              </p:cNvPr>
              <p:cNvSpPr txBox="1"/>
              <p:nvPr/>
            </p:nvSpPr>
            <p:spPr>
              <a:xfrm>
                <a:off x="4572000" y="829363"/>
                <a:ext cx="1748748" cy="62540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2800" b="0" dirty="0">
                  <a:ea typeface="Cambria Math" panose="02040503050406030204" pitchFamily="18" charset="0"/>
                </a:endParaRPr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GB" sz="2800" dirty="0">
                  <a:ea typeface="Cambria Math" panose="02040503050406030204" pitchFamily="18" charset="0"/>
                </a:endParaRPr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GB" sz="2800" b="0" dirty="0">
                  <a:ea typeface="Cambria Math" panose="02040503050406030204" pitchFamily="18" charset="0"/>
                </a:endParaRPr>
              </a:p>
              <a:p>
                <a:endParaRPr lang="en-GB" sz="280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0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GB" sz="2800" dirty="0">
                  <a:ea typeface="Cambria Math" panose="02040503050406030204" pitchFamily="18" charset="0"/>
                </a:endParaRPr>
              </a:p>
              <a:p>
                <a:endParaRPr lang="en-GB" sz="2800" dirty="0">
                  <a:ea typeface="Cambria Math" panose="02040503050406030204" pitchFamily="18" charset="0"/>
                </a:endParaRPr>
              </a:p>
              <a:p>
                <a:endParaRPr lang="en-GB" sz="2800" dirty="0"/>
              </a:p>
              <a:p>
                <a:endParaRPr lang="en-GB" sz="2800" dirty="0"/>
              </a:p>
              <a:p>
                <a:endParaRPr lang="en-GB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A8A26B8-6FA5-4992-811E-01586894F1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829363"/>
                <a:ext cx="1748748" cy="62540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7315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mathsmrgordon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EC141F9-AC9C-44EF-821C-9E36501C31EB}"/>
                  </a:ext>
                </a:extLst>
              </p:cNvPr>
              <p:cNvSpPr txBox="1"/>
              <p:nvPr/>
            </p:nvSpPr>
            <p:spPr>
              <a:xfrm>
                <a:off x="182432" y="829363"/>
                <a:ext cx="1351204" cy="62540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2800" b="0" dirty="0">
                  <a:ea typeface="Cambria Math" panose="02040503050406030204" pitchFamily="18" charset="0"/>
                </a:endParaRPr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2800" dirty="0">
                  <a:ea typeface="Cambria Math" panose="02040503050406030204" pitchFamily="18" charset="0"/>
                </a:endParaRPr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GB" sz="2800" b="0" dirty="0">
                  <a:ea typeface="Cambria Math" panose="02040503050406030204" pitchFamily="18" charset="0"/>
                </a:endParaRPr>
              </a:p>
              <a:p>
                <a:endParaRPr lang="en-GB" sz="280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2800" dirty="0">
                  <a:ea typeface="Cambria Math" panose="02040503050406030204" pitchFamily="18" charset="0"/>
                </a:endParaRPr>
              </a:p>
              <a:p>
                <a:endParaRPr lang="en-GB" sz="2800" dirty="0">
                  <a:ea typeface="Cambria Math" panose="02040503050406030204" pitchFamily="18" charset="0"/>
                </a:endParaRPr>
              </a:p>
              <a:p>
                <a:endParaRPr lang="en-GB" sz="2800" dirty="0"/>
              </a:p>
              <a:p>
                <a:endParaRPr lang="en-GB" sz="2800" dirty="0"/>
              </a:p>
              <a:p>
                <a:endParaRPr lang="en-GB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EC141F9-AC9C-44EF-821C-9E36501C31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432" y="829363"/>
                <a:ext cx="1351204" cy="62540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A8A26B8-6FA5-4992-811E-01586894F116}"/>
                  </a:ext>
                </a:extLst>
              </p:cNvPr>
              <p:cNvSpPr txBox="1"/>
              <p:nvPr/>
            </p:nvSpPr>
            <p:spPr>
              <a:xfrm>
                <a:off x="4572000" y="829363"/>
                <a:ext cx="1748748" cy="62540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2800" b="0" dirty="0">
                  <a:ea typeface="Cambria Math" panose="02040503050406030204" pitchFamily="18" charset="0"/>
                </a:endParaRPr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GB" sz="2800" dirty="0">
                  <a:ea typeface="Cambria Math" panose="02040503050406030204" pitchFamily="18" charset="0"/>
                </a:endParaRPr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GB" sz="2800" b="0" dirty="0">
                  <a:ea typeface="Cambria Math" panose="02040503050406030204" pitchFamily="18" charset="0"/>
                </a:endParaRPr>
              </a:p>
              <a:p>
                <a:endParaRPr lang="en-GB" sz="280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0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GB" sz="2800" dirty="0">
                  <a:ea typeface="Cambria Math" panose="02040503050406030204" pitchFamily="18" charset="0"/>
                </a:endParaRPr>
              </a:p>
              <a:p>
                <a:endParaRPr lang="en-GB" sz="2800" dirty="0">
                  <a:ea typeface="Cambria Math" panose="02040503050406030204" pitchFamily="18" charset="0"/>
                </a:endParaRPr>
              </a:p>
              <a:p>
                <a:endParaRPr lang="en-GB" sz="2800" dirty="0"/>
              </a:p>
              <a:p>
                <a:endParaRPr lang="en-GB" sz="2800" dirty="0"/>
              </a:p>
              <a:p>
                <a:endParaRPr lang="en-GB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A8A26B8-6FA5-4992-811E-01586894F1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829363"/>
                <a:ext cx="1748748" cy="62540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948E15D-7EB6-4715-ADC6-56657C689966}"/>
                  </a:ext>
                </a:extLst>
              </p:cNvPr>
              <p:cNvSpPr/>
              <p:nvPr/>
            </p:nvSpPr>
            <p:spPr>
              <a:xfrm>
                <a:off x="1873111" y="829363"/>
                <a:ext cx="1384738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948E15D-7EB6-4715-ADC6-56657C6899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3111" y="829363"/>
                <a:ext cx="1384738" cy="7861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8CB213A-EFCC-427A-88AA-236EE9512534}"/>
                  </a:ext>
                </a:extLst>
              </p:cNvPr>
              <p:cNvSpPr/>
              <p:nvPr/>
            </p:nvSpPr>
            <p:spPr>
              <a:xfrm>
                <a:off x="1873110" y="2168878"/>
                <a:ext cx="1384738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8CB213A-EFCC-427A-88AA-236EE95125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3110" y="2168878"/>
                <a:ext cx="1384738" cy="7861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2F7391C0-E455-45A3-A0CD-8D461AC54FAF}"/>
                  </a:ext>
                </a:extLst>
              </p:cNvPr>
              <p:cNvSpPr/>
              <p:nvPr/>
            </p:nvSpPr>
            <p:spPr>
              <a:xfrm>
                <a:off x="1844890" y="3671600"/>
                <a:ext cx="593431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2F7391C0-E455-45A3-A0CD-8D461AC54F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4890" y="3671600"/>
                <a:ext cx="593431" cy="7861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3F7E097-C639-4809-825E-F2C302477DE3}"/>
                  </a:ext>
                </a:extLst>
              </p:cNvPr>
              <p:cNvSpPr/>
              <p:nvPr/>
            </p:nvSpPr>
            <p:spPr>
              <a:xfrm>
                <a:off x="1846237" y="5011114"/>
                <a:ext cx="1384738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  <m:f>
                        <m:f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3F7E097-C639-4809-825E-F2C302477D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6237" y="5011114"/>
                <a:ext cx="1384738" cy="79367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0BFB220-8D35-4C14-AE7D-A3DEE814F35D}"/>
                  </a:ext>
                </a:extLst>
              </p:cNvPr>
              <p:cNvSpPr/>
              <p:nvPr/>
            </p:nvSpPr>
            <p:spPr>
              <a:xfrm>
                <a:off x="6335744" y="829363"/>
                <a:ext cx="121482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  <m:f>
                        <m:f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0BFB220-8D35-4C14-AE7D-A3DEE814F3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5744" y="829363"/>
                <a:ext cx="1214820" cy="7861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43E04BB-573D-4605-8820-80B3B8315935}"/>
                  </a:ext>
                </a:extLst>
              </p:cNvPr>
              <p:cNvSpPr/>
              <p:nvPr/>
            </p:nvSpPr>
            <p:spPr>
              <a:xfrm>
                <a:off x="6408593" y="2168878"/>
                <a:ext cx="593431" cy="7837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43E04BB-573D-4605-8820-80B3B83159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8593" y="2168878"/>
                <a:ext cx="593431" cy="78374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B6DA894-C9D6-4D29-849D-9E034326AD35}"/>
                  </a:ext>
                </a:extLst>
              </p:cNvPr>
              <p:cNvSpPr/>
              <p:nvPr/>
            </p:nvSpPr>
            <p:spPr>
              <a:xfrm>
                <a:off x="6420835" y="3635505"/>
                <a:ext cx="1333442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14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B6DA894-C9D6-4D29-849D-9E034326AD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0835" y="3635505"/>
                <a:ext cx="1333442" cy="7861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68E9779E-1C9B-4C11-AE49-06FDBDC1C63C}"/>
                  </a:ext>
                </a:extLst>
              </p:cNvPr>
              <p:cNvSpPr/>
              <p:nvPr/>
            </p:nvSpPr>
            <p:spPr>
              <a:xfrm>
                <a:off x="6482443" y="4971814"/>
                <a:ext cx="2685799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122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  <m:f>
                        <m:f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  <m:f>
                        <m:f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68E9779E-1C9B-4C11-AE49-06FDBDC1C6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2443" y="4971814"/>
                <a:ext cx="2685799" cy="7861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4052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143</Words>
  <Application>Microsoft Office PowerPoint</Application>
  <PresentationFormat>On-screen Show (4:3)</PresentationFormat>
  <Paragraphs>71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Dividing mixed fractions by whole numbers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99</cp:revision>
  <dcterms:created xsi:type="dcterms:W3CDTF">2018-01-26T08:52:52Z</dcterms:created>
  <dcterms:modified xsi:type="dcterms:W3CDTF">2020-01-12T10:17:16Z</dcterms:modified>
</cp:coreProperties>
</file>