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75" r:id="rId2"/>
    <p:sldId id="412" r:id="rId3"/>
    <p:sldId id="413" r:id="rId4"/>
    <p:sldId id="4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0509-A645-4201-A200-FBE49CAD7C0A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5BD73-0038-4EEE-B250-98B5219D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7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7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3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0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3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8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A40E5C4-534F-4F3A-914B-F705453F3E25}"/>
              </a:ext>
            </a:extLst>
          </p:cNvPr>
          <p:cNvSpPr txBox="1">
            <a:spLocks/>
          </p:cNvSpPr>
          <p:nvPr/>
        </p:nvSpPr>
        <p:spPr>
          <a:xfrm>
            <a:off x="193964" y="139976"/>
            <a:ext cx="8950036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Dividing mixed fractions by proper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8DBBF03-4E0B-4649-9D6B-73A799E8528A}"/>
                  </a:ext>
                </a:extLst>
              </p:cNvPr>
              <p:cNvSpPr/>
              <p:nvPr/>
            </p:nvSpPr>
            <p:spPr>
              <a:xfrm>
                <a:off x="3723850" y="3749232"/>
                <a:ext cx="4572000" cy="29101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endParaRPr lang="en-GB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endParaRPr lang="en-GB" sz="24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8DBBF03-4E0B-4649-9D6B-73A799E852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850" y="3749232"/>
                <a:ext cx="4572000" cy="29101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67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7" y="41224"/>
            <a:ext cx="18597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GB" sz="1350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94859" y="42975"/>
            <a:ext cx="13254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GB" sz="1350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>
            <a:off x="4294909" y="0"/>
            <a:ext cx="13275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36294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40431" y="587352"/>
                <a:ext cx="2262351" cy="607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3429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i="1" smtClean="0">
                          <a:latin typeface="Cambria Math" panose="02040503050406030204" pitchFamily="18" charset="0"/>
                        </a:rPr>
                        <m:t>𝐶𝑎𝑙𝑐𝑢𝑙𝑎𝑡𝑒</m:t>
                      </m:r>
                      <m:r>
                        <a:rPr lang="en-GB" sz="21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 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1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31" y="587352"/>
                <a:ext cx="2262351" cy="6071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4985067" y="587352"/>
                <a:ext cx="2203039" cy="607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i="1" smtClean="0">
                          <a:latin typeface="Cambria Math" panose="02040503050406030204" pitchFamily="18" charset="0"/>
                        </a:rPr>
                        <m:t>𝐶𝑎𝑙𝑐𝑢𝑙𝑎𝑡𝑒</m:t>
                      </m:r>
                      <m:r>
                        <a:rPr lang="en-GB" sz="21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067" y="587352"/>
                <a:ext cx="2203039" cy="607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40F77E9-BC66-4F94-BFA0-633F81E5BA61}"/>
              </a:ext>
            </a:extLst>
          </p:cNvPr>
          <p:cNvSpPr txBox="1"/>
          <p:nvPr/>
        </p:nvSpPr>
        <p:spPr>
          <a:xfrm>
            <a:off x="7065818" y="6458229"/>
            <a:ext cx="20781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7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B4CD55-EF97-42E9-AD91-01594527BFB5}"/>
                  </a:ext>
                </a:extLst>
              </p:cNvPr>
              <p:cNvSpPr txBox="1"/>
              <p:nvPr/>
            </p:nvSpPr>
            <p:spPr>
              <a:xfrm>
                <a:off x="322118" y="1085851"/>
                <a:ext cx="2254827" cy="4455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B4CD55-EF97-42E9-AD91-01594527B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18" y="1085851"/>
                <a:ext cx="2254827" cy="4455707"/>
              </a:xfrm>
              <a:prstGeom prst="rect">
                <a:avLst/>
              </a:prstGeom>
              <a:blipFill>
                <a:blip r:embed="rId2"/>
                <a:stretch>
                  <a:fillRect l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42A072-10FD-495E-8F0D-485FC8DC9F25}"/>
                  </a:ext>
                </a:extLst>
              </p:cNvPr>
              <p:cNvSpPr/>
              <p:nvPr/>
            </p:nvSpPr>
            <p:spPr>
              <a:xfrm>
                <a:off x="4572000" y="1773564"/>
                <a:ext cx="4572000" cy="34862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42A072-10FD-495E-8F0D-485FC8DC9F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3564"/>
                <a:ext cx="4572000" cy="34862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A6EC4DF-A632-41F8-9A4D-298FE3D7E5A0}"/>
              </a:ext>
            </a:extLst>
          </p:cNvPr>
          <p:cNvSpPr txBox="1"/>
          <p:nvPr/>
        </p:nvSpPr>
        <p:spPr>
          <a:xfrm>
            <a:off x="7065818" y="6458229"/>
            <a:ext cx="20781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8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B4CD55-EF97-42E9-AD91-01594527BFB5}"/>
                  </a:ext>
                </a:extLst>
              </p:cNvPr>
              <p:cNvSpPr txBox="1"/>
              <p:nvPr/>
            </p:nvSpPr>
            <p:spPr>
              <a:xfrm>
                <a:off x="322118" y="1085851"/>
                <a:ext cx="2254827" cy="4455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𝑜𝑢𝑡</m:t>
                      </m:r>
                      <m:r>
                        <a:rPr lang="en-GB" sz="21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B4CD55-EF97-42E9-AD91-01594527B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18" y="1085851"/>
                <a:ext cx="2254827" cy="4455707"/>
              </a:xfrm>
              <a:prstGeom prst="rect">
                <a:avLst/>
              </a:prstGeom>
              <a:blipFill>
                <a:blip r:embed="rId2"/>
                <a:stretch>
                  <a:fillRect l="-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42A072-10FD-495E-8F0D-485FC8DC9F25}"/>
                  </a:ext>
                </a:extLst>
              </p:cNvPr>
              <p:cNvSpPr/>
              <p:nvPr/>
            </p:nvSpPr>
            <p:spPr>
              <a:xfrm>
                <a:off x="4572000" y="1773564"/>
                <a:ext cx="4572000" cy="34862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  <a:p>
                <a:endParaRPr lang="en-GB" sz="21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1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142A072-10FD-495E-8F0D-485FC8DC9F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73564"/>
                <a:ext cx="4572000" cy="34862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3CA336-E232-4A92-9BA9-CCFF33544AE1}"/>
                  </a:ext>
                </a:extLst>
              </p:cNvPr>
              <p:cNvSpPr/>
              <p:nvPr/>
            </p:nvSpPr>
            <p:spPr>
              <a:xfrm>
                <a:off x="1828801" y="1863819"/>
                <a:ext cx="1236518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73CA336-E232-4A92-9BA9-CCFF33544A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1863819"/>
                <a:ext cx="1236518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35D7E9D-1F5F-4655-85F2-4568D283BF42}"/>
                  </a:ext>
                </a:extLst>
              </p:cNvPr>
              <p:cNvSpPr/>
              <p:nvPr/>
            </p:nvSpPr>
            <p:spPr>
              <a:xfrm>
                <a:off x="1828801" y="2837995"/>
                <a:ext cx="1236518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35D7E9D-1F5F-4655-85F2-4568D283BF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2837995"/>
                <a:ext cx="1236518" cy="4154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1854BD-39A8-4FB1-B3AC-EADBB7B52198}"/>
                  </a:ext>
                </a:extLst>
              </p:cNvPr>
              <p:cNvSpPr/>
              <p:nvPr/>
            </p:nvSpPr>
            <p:spPr>
              <a:xfrm>
                <a:off x="1828801" y="3714010"/>
                <a:ext cx="1236518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1854BD-39A8-4FB1-B3AC-EADBB7B52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3714010"/>
                <a:ext cx="1236518" cy="415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06BF797-6C94-4D96-86C5-B235F2729FA6}"/>
                  </a:ext>
                </a:extLst>
              </p:cNvPr>
              <p:cNvSpPr/>
              <p:nvPr/>
            </p:nvSpPr>
            <p:spPr>
              <a:xfrm>
                <a:off x="1719696" y="4466111"/>
                <a:ext cx="1236518" cy="697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06BF797-6C94-4D96-86C5-B235F2729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696" y="4466111"/>
                <a:ext cx="1236518" cy="6973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41E6D2-8ABF-411D-A1C0-972F88E885C6}"/>
                  </a:ext>
                </a:extLst>
              </p:cNvPr>
              <p:cNvSpPr/>
              <p:nvPr/>
            </p:nvSpPr>
            <p:spPr>
              <a:xfrm>
                <a:off x="5792932" y="1757392"/>
                <a:ext cx="1236518" cy="697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41E6D2-8ABF-411D-A1C0-972F88E88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932" y="1757392"/>
                <a:ext cx="1236518" cy="6973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DB3FAA4-35F0-47DB-8BA2-D925E288C489}"/>
                  </a:ext>
                </a:extLst>
              </p:cNvPr>
              <p:cNvSpPr/>
              <p:nvPr/>
            </p:nvSpPr>
            <p:spPr>
              <a:xfrm>
                <a:off x="5959187" y="2863975"/>
                <a:ext cx="1236518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DB3FAA4-35F0-47DB-8BA2-D925E288C4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187" y="2863975"/>
                <a:ext cx="1236518" cy="415498"/>
              </a:xfrm>
              <a:prstGeom prst="rect">
                <a:avLst/>
              </a:prstGeom>
              <a:blipFill>
                <a:blip r:embed="rId9"/>
                <a:stretch>
                  <a:fillRect l="-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7CBFFD3-64D7-4511-972C-1E282995C450}"/>
              </a:ext>
            </a:extLst>
          </p:cNvPr>
          <p:cNvSpPr/>
          <p:nvPr/>
        </p:nvSpPr>
        <p:spPr>
          <a:xfrm>
            <a:off x="5959187" y="3743648"/>
            <a:ext cx="123651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dirty="0">
                <a:solidFill>
                  <a:srgbClr val="FF0000"/>
                </a:solidFill>
              </a:rPr>
              <a:t>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F1FAAA2-F34B-4AB5-9B51-51ABD84505DA}"/>
                  </a:ext>
                </a:extLst>
              </p:cNvPr>
              <p:cNvSpPr/>
              <p:nvPr/>
            </p:nvSpPr>
            <p:spPr>
              <a:xfrm>
                <a:off x="5959187" y="4607016"/>
                <a:ext cx="1236518" cy="699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f>
                        <m:f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F1FAAA2-F34B-4AB5-9B51-51ABD84505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187" y="4607016"/>
                <a:ext cx="1236518" cy="6994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645ACA3-4340-44A6-9055-E65BA0999416}"/>
              </a:ext>
            </a:extLst>
          </p:cNvPr>
          <p:cNvSpPr txBox="1"/>
          <p:nvPr/>
        </p:nvSpPr>
        <p:spPr>
          <a:xfrm>
            <a:off x="7065818" y="6458229"/>
            <a:ext cx="20781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150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</Words>
  <Application>Microsoft Office PowerPoint</Application>
  <PresentationFormat>On-screen Show (4:3)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Fractions: Dividing integers by fractions</dc:title>
  <dc:creator>K Cottrell</dc:creator>
  <cp:lastModifiedBy>Craig Barton</cp:lastModifiedBy>
  <cp:revision>9</cp:revision>
  <dcterms:created xsi:type="dcterms:W3CDTF">2019-04-04T11:04:03Z</dcterms:created>
  <dcterms:modified xsi:type="dcterms:W3CDTF">2020-01-12T03:41:34Z</dcterms:modified>
</cp:coreProperties>
</file>