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1" r:id="rId2"/>
    <p:sldId id="284" r:id="rId3"/>
    <p:sldId id="285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930" autoAdjust="0"/>
  </p:normalViewPr>
  <p:slideViewPr>
    <p:cSldViewPr snapToGrid="0">
      <p:cViewPr varScale="1">
        <p:scale>
          <a:sx n="93" d="100"/>
          <a:sy n="93" d="100"/>
        </p:scale>
        <p:origin x="111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982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Expressing numbers as a Percentage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635700" y="4111528"/>
                <a:ext cx="19941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5 </m:t>
                    </m:r>
                    <m:r>
                      <m:rPr>
                        <m:nor/>
                      </m:rPr>
                      <a:rPr lang="en-GB" sz="2400" b="0" i="0" dirty="0" smtClean="0">
                        <a:solidFill>
                          <a:schemeClr val="bg1"/>
                        </a:solidFill>
                      </a:rPr>
                      <m:t>as</m:t>
                    </m:r>
                    <m:r>
                      <m:rPr>
                        <m:nor/>
                      </m:rPr>
                      <a:rPr lang="en-GB" sz="2400" b="0" i="0" dirty="0" smtClean="0">
                        <a:solidFill>
                          <a:schemeClr val="bg1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GB" sz="2400" b="0" i="0" dirty="0" smtClean="0">
                        <a:solidFill>
                          <a:schemeClr val="bg1"/>
                        </a:solidFill>
                      </a:rPr>
                      <m:t>a</m:t>
                    </m:r>
                    <m:r>
                      <m:rPr>
                        <m:nor/>
                      </m:rPr>
                      <a:rPr lang="en-GB" sz="2400" b="0" i="0" dirty="0" smtClean="0">
                        <a:solidFill>
                          <a:schemeClr val="bg1"/>
                        </a:solidFill>
                      </a:rPr>
                      <m:t> </m:t>
                    </m:r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 200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700" y="4111528"/>
                <a:ext cx="1994136" cy="369332"/>
              </a:xfrm>
              <a:prstGeom prst="rect">
                <a:avLst/>
              </a:prstGeom>
              <a:blipFill>
                <a:blip r:embed="rId3"/>
                <a:stretch>
                  <a:fillRect l="-4268" t="-24590" r="-914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465781" y="4658522"/>
                <a:ext cx="21640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15 </m:t>
                    </m:r>
                    <m:r>
                      <m:rPr>
                        <m:nor/>
                      </m:rPr>
                      <a:rPr lang="en-GB" sz="2400" b="0" i="0" dirty="0" smtClean="0">
                        <a:solidFill>
                          <a:schemeClr val="bg1"/>
                        </a:solidFill>
                      </a:rPr>
                      <m:t>as</m:t>
                    </m:r>
                    <m:r>
                      <m:rPr>
                        <m:nor/>
                      </m:rPr>
                      <a:rPr lang="en-GB" sz="2400" b="0" i="0" dirty="0" smtClean="0">
                        <a:solidFill>
                          <a:schemeClr val="bg1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GB" sz="2400" b="0" i="0" dirty="0" smtClean="0">
                        <a:solidFill>
                          <a:schemeClr val="bg1"/>
                        </a:solidFill>
                      </a:rPr>
                      <m:t>a</m:t>
                    </m:r>
                    <m:r>
                      <m:rPr>
                        <m:nor/>
                      </m:rPr>
                      <a:rPr lang="en-GB" sz="2400" b="0" i="0" dirty="0" smtClean="0">
                        <a:solidFill>
                          <a:schemeClr val="bg1"/>
                        </a:solidFill>
                      </a:rPr>
                      <m:t> </m:t>
                    </m:r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 200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781" y="4658522"/>
                <a:ext cx="2164055" cy="369332"/>
              </a:xfrm>
              <a:prstGeom prst="rect">
                <a:avLst/>
              </a:prstGeom>
              <a:blipFill>
                <a:blip r:embed="rId8"/>
                <a:stretch>
                  <a:fillRect l="-4225" t="-24590" r="-8451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295863" y="5205516"/>
                <a:ext cx="23339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150 </m:t>
                    </m:r>
                    <m:r>
                      <m:rPr>
                        <m:nor/>
                      </m:rPr>
                      <a:rPr lang="en-GB" sz="2400" b="0" i="0" dirty="0" smtClean="0">
                        <a:solidFill>
                          <a:schemeClr val="bg1"/>
                        </a:solidFill>
                      </a:rPr>
                      <m:t>as</m:t>
                    </m:r>
                    <m:r>
                      <m:rPr>
                        <m:nor/>
                      </m:rPr>
                      <a:rPr lang="en-GB" sz="2400" b="0" i="0" dirty="0" smtClean="0">
                        <a:solidFill>
                          <a:schemeClr val="bg1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GB" sz="2400" b="0" i="0" dirty="0" smtClean="0">
                        <a:solidFill>
                          <a:schemeClr val="bg1"/>
                        </a:solidFill>
                      </a:rPr>
                      <m:t>a</m:t>
                    </m:r>
                    <m:r>
                      <m:rPr>
                        <m:nor/>
                      </m:rPr>
                      <a:rPr lang="en-GB" sz="2400" b="0" i="0" dirty="0" smtClean="0">
                        <a:solidFill>
                          <a:schemeClr val="bg1"/>
                        </a:solidFill>
                      </a:rPr>
                      <m:t> </m:t>
                    </m:r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 200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863" y="5205516"/>
                <a:ext cx="2333972" cy="369332"/>
              </a:xfrm>
              <a:prstGeom prst="rect">
                <a:avLst/>
              </a:prstGeom>
              <a:blipFill>
                <a:blip r:embed="rId9"/>
                <a:stretch>
                  <a:fillRect l="-3655" t="-26230" r="-7833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746982" y="797209"/>
                <a:ext cx="40490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defRPr/>
                </a:pPr>
                <a:r>
                  <a:rPr lang="en-GB" sz="2400" dirty="0"/>
                  <a:t>Write </a:t>
                </a:r>
                <a14:m>
                  <m:oMath xmlns:m="http://schemas.openxmlformats.org/officeDocument/2006/math"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2400" dirty="0"/>
                  <a:t> as a percentage of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60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982" y="797209"/>
                <a:ext cx="4049057" cy="461665"/>
              </a:xfrm>
              <a:prstGeom prst="rect">
                <a:avLst/>
              </a:prstGeom>
              <a:blipFill>
                <a:blip r:embed="rId2"/>
                <a:stretch>
                  <a:fillRect l="-1355" t="-10526" r="-45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0" y="808816"/>
                <a:ext cx="40490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defRPr/>
                </a:pPr>
                <a:r>
                  <a:rPr lang="en-GB" sz="2400" dirty="0"/>
                  <a:t>Write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sz="2400" dirty="0"/>
                  <a:t> as a percentage of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08816"/>
                <a:ext cx="4049057" cy="461665"/>
              </a:xfrm>
              <a:prstGeom prst="rect">
                <a:avLst/>
              </a:prstGeom>
              <a:blipFill>
                <a:blip r:embed="rId3"/>
                <a:stretch>
                  <a:fillRect l="-1205" t="-10667" r="-452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746980" y="3258819"/>
                <a:ext cx="38791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defRPr/>
                </a:pPr>
                <a:r>
                  <a:rPr lang="en-GB" sz="2400" dirty="0"/>
                  <a:t>Write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400" dirty="0"/>
                  <a:t> as a percentage of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980" y="3258819"/>
                <a:ext cx="3879140" cy="461665"/>
              </a:xfrm>
              <a:prstGeom prst="rect">
                <a:avLst/>
              </a:prstGeom>
              <a:blipFill>
                <a:blip r:embed="rId4"/>
                <a:stretch>
                  <a:fillRect l="-1572" t="-10667" r="-472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9125" y="3258820"/>
                <a:ext cx="42189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defRPr/>
                </a:pPr>
                <a:r>
                  <a:rPr lang="en-GB" sz="2400" dirty="0"/>
                  <a:t>Write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sz="2400" dirty="0"/>
                  <a:t> as a percentage of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5" y="3258820"/>
                <a:ext cx="4218976" cy="461665"/>
              </a:xfrm>
              <a:prstGeom prst="rect">
                <a:avLst/>
              </a:prstGeom>
              <a:blipFill>
                <a:blip r:embed="rId5"/>
                <a:stretch>
                  <a:fillRect l="-1154" t="-10667" r="-289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746982" y="2033818"/>
                <a:ext cx="40490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defRPr/>
                </a:pPr>
                <a:r>
                  <a:rPr lang="en-GB" sz="2400" dirty="0"/>
                  <a:t>Write </a:t>
                </a:r>
                <a14:m>
                  <m:oMath xmlns:m="http://schemas.openxmlformats.org/officeDocument/2006/math"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sz="2400" dirty="0"/>
                  <a:t> as a percentage of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982" y="2033818"/>
                <a:ext cx="4049057" cy="461665"/>
              </a:xfrm>
              <a:prstGeom prst="rect">
                <a:avLst/>
              </a:prstGeom>
              <a:blipFill>
                <a:blip r:embed="rId6"/>
                <a:stretch>
                  <a:fillRect l="-1355" t="-10667" r="-602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563" y="2033818"/>
                <a:ext cx="40490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defRPr/>
                </a:pPr>
                <a:r>
                  <a:rPr lang="en-GB" sz="2400" dirty="0"/>
                  <a:t>Write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2400" dirty="0"/>
                  <a:t> as a percentage of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" y="2033818"/>
                <a:ext cx="4049057" cy="461665"/>
              </a:xfrm>
              <a:prstGeom prst="rect">
                <a:avLst/>
              </a:prstGeom>
              <a:blipFill>
                <a:blip r:embed="rId7"/>
                <a:stretch>
                  <a:fillRect l="-1355" t="-10667" r="-602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746980" y="4483820"/>
                <a:ext cx="38791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defRPr/>
                </a:pPr>
                <a:r>
                  <a:rPr lang="en-GB" sz="2400" dirty="0"/>
                  <a:t>Write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/>
                  <a:t> as a percentage of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980" y="4483820"/>
                <a:ext cx="3879140" cy="461665"/>
              </a:xfrm>
              <a:prstGeom prst="rect">
                <a:avLst/>
              </a:prstGeom>
              <a:blipFill>
                <a:blip r:embed="rId8"/>
                <a:stretch>
                  <a:fillRect l="-1572" t="-10667" r="-472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9125" y="4483822"/>
                <a:ext cx="40490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defRPr/>
                </a:pPr>
                <a:r>
                  <a:rPr lang="en-GB" sz="2400" dirty="0"/>
                  <a:t>Write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2400" dirty="0"/>
                  <a:t> as a percentage of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5" y="4483822"/>
                <a:ext cx="4049057" cy="461665"/>
              </a:xfrm>
              <a:prstGeom prst="rect">
                <a:avLst/>
              </a:prstGeom>
              <a:blipFill>
                <a:blip r:embed="rId9"/>
                <a:stretch>
                  <a:fillRect l="-1203" t="-10667" r="-451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350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3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287" y="-191394"/>
            <a:ext cx="4840941" cy="6636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5 as a percentage of 20.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50 as a percentage of 200.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150 as a percentage of 200.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15 as a percentage of 20.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5 as a percentage of 40.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50 as a percentage of 400.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150 as a percentage of 400.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15 as a percentage of 40.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150 as a percentage </a:t>
            </a:r>
            <a:r>
              <a:rPr lang="en-GB" sz="2400" dirty="0" err="1"/>
              <a:t>og</a:t>
            </a:r>
            <a:r>
              <a:rPr lang="en-GB" sz="2400" dirty="0"/>
              <a:t> 40</a:t>
            </a:r>
          </a:p>
        </p:txBody>
      </p:sp>
    </p:spTree>
    <p:extLst>
      <p:ext uri="{BB962C8B-B14F-4D97-AF65-F5344CB8AC3E}">
        <p14:creationId xmlns:p14="http://schemas.microsoft.com/office/powerpoint/2010/main" val="352916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287" y="-191394"/>
            <a:ext cx="4840941" cy="6636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5 as a percentage of 20.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50 as a percentage of 200.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150 as a percentage of 200.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15 as a percentage of 20.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5 as a percentage of 40.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50 as a percentage of 400.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150 as a percentage of 400.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15 as a percentage of 40.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dirty="0"/>
              <a:t>Write 150 as a percentage </a:t>
            </a:r>
            <a:r>
              <a:rPr lang="en-GB" sz="2400" dirty="0" err="1"/>
              <a:t>og</a:t>
            </a:r>
            <a:r>
              <a:rPr lang="en-GB" sz="2400" dirty="0"/>
              <a:t> 40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99496" y="110093"/>
            <a:ext cx="947695" cy="6636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400" dirty="0">
                <a:solidFill>
                  <a:srgbClr val="FF0000"/>
                </a:solidFill>
              </a:rPr>
              <a:t>25%</a:t>
            </a:r>
          </a:p>
          <a:p>
            <a:pPr>
              <a:lnSpc>
                <a:spcPct val="200000"/>
              </a:lnSpc>
            </a:pPr>
            <a:r>
              <a:rPr lang="en-GB" sz="2400" dirty="0">
                <a:solidFill>
                  <a:srgbClr val="FF0000"/>
                </a:solidFill>
              </a:rPr>
              <a:t>25%</a:t>
            </a:r>
          </a:p>
          <a:p>
            <a:pPr>
              <a:lnSpc>
                <a:spcPct val="200000"/>
              </a:lnSpc>
            </a:pPr>
            <a:r>
              <a:rPr lang="en-GB" sz="2400" dirty="0">
                <a:solidFill>
                  <a:srgbClr val="FF0000"/>
                </a:solidFill>
              </a:rPr>
              <a:t>75%</a:t>
            </a:r>
          </a:p>
          <a:p>
            <a:pPr>
              <a:lnSpc>
                <a:spcPct val="200000"/>
              </a:lnSpc>
            </a:pPr>
            <a:r>
              <a:rPr lang="en-GB" sz="2400" dirty="0">
                <a:solidFill>
                  <a:srgbClr val="FF0000"/>
                </a:solidFill>
              </a:rPr>
              <a:t>75%</a:t>
            </a:r>
          </a:p>
          <a:p>
            <a:pPr>
              <a:lnSpc>
                <a:spcPct val="200000"/>
              </a:lnSpc>
            </a:pPr>
            <a:r>
              <a:rPr lang="en-GB" sz="2400" dirty="0">
                <a:solidFill>
                  <a:srgbClr val="FF0000"/>
                </a:solidFill>
              </a:rPr>
              <a:t>12.5%</a:t>
            </a:r>
          </a:p>
          <a:p>
            <a:pPr>
              <a:lnSpc>
                <a:spcPct val="200000"/>
              </a:lnSpc>
            </a:pPr>
            <a:r>
              <a:rPr lang="en-GB" sz="2400" dirty="0">
                <a:solidFill>
                  <a:srgbClr val="FF0000"/>
                </a:solidFill>
              </a:rPr>
              <a:t>12.5%</a:t>
            </a:r>
          </a:p>
          <a:p>
            <a:pPr>
              <a:lnSpc>
                <a:spcPct val="200000"/>
              </a:lnSpc>
            </a:pPr>
            <a:r>
              <a:rPr lang="en-GB" sz="2400" dirty="0">
                <a:solidFill>
                  <a:srgbClr val="FF0000"/>
                </a:solidFill>
              </a:rPr>
              <a:t>37.5%</a:t>
            </a:r>
          </a:p>
          <a:p>
            <a:pPr>
              <a:lnSpc>
                <a:spcPct val="200000"/>
              </a:lnSpc>
            </a:pPr>
            <a:r>
              <a:rPr lang="en-GB" sz="2400" dirty="0">
                <a:solidFill>
                  <a:srgbClr val="FF0000"/>
                </a:solidFill>
              </a:rPr>
              <a:t>37.5%</a:t>
            </a:r>
          </a:p>
          <a:p>
            <a:pPr>
              <a:lnSpc>
                <a:spcPct val="200000"/>
              </a:lnSpc>
            </a:pPr>
            <a:r>
              <a:rPr lang="en-GB" sz="2400" dirty="0">
                <a:solidFill>
                  <a:srgbClr val="FF0000"/>
                </a:solidFill>
              </a:rPr>
              <a:t>375%</a:t>
            </a:r>
          </a:p>
        </p:txBody>
      </p:sp>
    </p:spTree>
    <p:extLst>
      <p:ext uri="{BB962C8B-B14F-4D97-AF65-F5344CB8AC3E}">
        <p14:creationId xmlns:p14="http://schemas.microsoft.com/office/powerpoint/2010/main" val="2090536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254</Words>
  <Application>Microsoft Office PowerPoint</Application>
  <PresentationFormat>On-screen Show (4:3)</PresentationFormat>
  <Paragraphs>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Expressing numbers as a Percentage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2020-01-12T10:24:27Z</dcterms:modified>
</cp:coreProperties>
</file>