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99" r:id="rId3"/>
    <p:sldId id="256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8.xlsx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0.xlsx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1.xlsx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2.xlsx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3.xlsx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4.xlsx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5.xlsx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6.xlsx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CE-4A34-A6A8-8538E55F3F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CE-4A34-A6A8-8538E55F3F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CE-4A34-A6A8-8538E55F3F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CE-4A34-A6A8-8538E55F3F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DCE-4A34-A6A8-8538E55F3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41-4D7E-AB46-D898A51976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41-4D7E-AB46-D898A51976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41-4D7E-AB46-D898A51976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41-4D7E-AB46-D898A51976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63D-4699-9862-4E83862348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41-4D7E-AB46-D898A5197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1C-470A-B080-8B5D2A8C18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1C-470A-B080-8B5D2A8C18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1C-470A-B080-8B5D2A8C18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A1C-470A-B080-8B5D2A8C18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1C-470A-B080-8B5D2A8C1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86-4D2F-BECC-7644B56BB0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86-4D2F-BECC-7644B56BB0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86-4D2F-BECC-7644B56BB0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86-4D2F-BECC-7644B56BB0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B86-4D2F-BECC-7644B56BB0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C2-4D5A-BEE0-FFAFB423D8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86-4D2F-BECC-7644B56BB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D4-40D1-87C8-3D59063FFA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D4-40D1-87C8-3D59063FFA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D4-40D1-87C8-3D59063FFA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D4-40D1-87C8-3D59063FFA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D4-40D1-87C8-3D59063FF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21-44D2-B50C-D6F72AFFFF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21-44D2-B50C-D6F72AFFFF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21-44D2-B50C-D6F72AFFFF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21-44D2-B50C-D6F72AFFFF3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E21-44D2-B50C-D6F72AFFFF3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E21-44D2-B50C-D6F72AFFFF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21-44D2-B50C-D6F72AFFF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6B-4A22-A525-9389533762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6B-4A22-A525-9389533762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6B-4A22-A525-9389533762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6B-4A22-A525-9389533762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6B-4A22-A525-938953376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1D-4FF6-A2A3-A32436EB1C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1D-4FF6-A2A3-A32436EB1C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1D-4FF6-A2A3-A32436EB1C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1D-4FF6-A2A3-A32436EB1C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81D-4FF6-A2A3-A32436EB1C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81D-4FF6-A2A3-A32436EB1C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81D-4FF6-A2A3-A32436EB1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2F-4ED5-8DF1-4E91F36353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2F-4ED5-8DF1-4E91F36353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2F-4ED5-8DF1-4E91F36353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E2F-4ED5-8DF1-4E91F36353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2F-4ED5-8DF1-4E91F3635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02-4DDD-9A93-3CD2768354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02-4DDD-9A93-3CD2768354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02-4DDD-9A93-3CD2768354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02-4DDD-9A93-3CD2768354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02-4DDD-9A93-3CD2768354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02-4DDD-9A93-3CD2768354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F02-4DDD-9A93-3CD276835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F9-4BF2-ACBF-BC51CCAD80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F9-4BF2-ACBF-BC51CCAD80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F9-4BF2-ACBF-BC51CCAD80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F9-4BF2-ACBF-BC51CCAD80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F9-4BF2-ACBF-BC51CCAD8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F4-4610-9C60-F5CB849F44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F4-4610-9C60-F5CB849F44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F4-4610-9C60-F5CB849F44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9F4-4610-9C60-F5CB849F44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AF-44FA-915F-4902DDD93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F7-4292-A9E4-F1E011810F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F7-4292-A9E4-F1E011810F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F7-4292-A9E4-F1E011810F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F7-4292-A9E4-F1E011810F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7F7-4292-A9E4-F1E011810F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7F7-4292-A9E4-F1E011810F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F7-4292-A9E4-F1E011810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A5-4F97-9E98-FB0DE41D52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A5-4F97-9E98-FB0DE41D52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A5-4F97-9E98-FB0DE41D52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A5-4F97-9E98-FB0DE41D52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A5-4F97-9E98-FB0DE41D5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F2-4493-9CE9-DB08C66067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F2-4493-9CE9-DB08C66067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F2-4493-9CE9-DB08C66067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F2-4493-9CE9-DB08C6606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F2-4493-9CE9-DB08C6606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1D-448C-8F8F-B5D038ABB2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1D-448C-8F8F-B5D038ABB2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1D-448C-8F8F-B5D038ABB2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1D-448C-8F8F-B5D038ABB26E}"/>
              </c:ext>
            </c:extLst>
          </c:dPt>
          <c:dLbls>
            <c:dLbl>
              <c:idx val="1"/>
              <c:layout>
                <c:manualLayout>
                  <c:x val="1.0500315216155555E-2"/>
                  <c:y val="-0.1191125272614498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82105023822074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C1D-448C-8F8F-B5D038ABB2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Blue</c:v>
                </c:pt>
                <c:pt idx="1">
                  <c:v>Orange</c:v>
                </c:pt>
                <c:pt idx="2">
                  <c:v>Grey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1D-448C-8F8F-B5D038ABB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A3-4090-BAB1-049CC7090F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A3-4090-BAB1-049CC7090F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A3-4090-BAB1-049CC7090F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A3-4090-BAB1-049CC7090FBE}"/>
              </c:ext>
            </c:extLst>
          </c:dPt>
          <c:dLbls>
            <c:dLbl>
              <c:idx val="1"/>
              <c:layout>
                <c:manualLayout>
                  <c:x val="-0.19950598910695647"/>
                  <c:y val="-0.1588167030152664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82105023822074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AA3-4090-BAB1-049CC7090FBE}"/>
                </c:ext>
              </c:extLst>
            </c:dLbl>
            <c:dLbl>
              <c:idx val="3"/>
              <c:layout>
                <c:manualLayout>
                  <c:x val="0.21000630432311207"/>
                  <c:y val="0.1945504611937013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63327442408458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AA3-4090-BAB1-049CC7090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Blue</c:v>
                </c:pt>
                <c:pt idx="1">
                  <c:v>Orange</c:v>
                </c:pt>
                <c:pt idx="2">
                  <c:v>Grey</c:v>
                </c:pt>
                <c:pt idx="3">
                  <c:v>Yellow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A3-4090-BAB1-049CC7090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36-401A-822B-F1D02A282F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36-401A-822B-F1D02A282F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36-401A-822B-F1D02A282F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436-401A-822B-F1D02A282FA7}"/>
              </c:ext>
            </c:extLst>
          </c:dPt>
          <c:dLbls>
            <c:dLbl>
              <c:idx val="1"/>
              <c:layout>
                <c:manualLayout>
                  <c:x val="-0.19950598910695647"/>
                  <c:y val="-0.1588167030152664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82105023822074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436-401A-822B-F1D02A282FA7}"/>
                </c:ext>
              </c:extLst>
            </c:dLbl>
            <c:dLbl>
              <c:idx val="3"/>
              <c:layout>
                <c:manualLayout>
                  <c:x val="0.21000630432311207"/>
                  <c:y val="0.1945504611937013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63327442408458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436-401A-822B-F1D02A282F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Blue</c:v>
                </c:pt>
                <c:pt idx="1">
                  <c:v>Orange</c:v>
                </c:pt>
                <c:pt idx="2">
                  <c:v>Grey</c:v>
                </c:pt>
                <c:pt idx="3">
                  <c:v>Yellow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36-401A-822B-F1D02A282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3E-4EB1-802E-91A49E421F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3E-4EB1-802E-91A49E421F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3E-4EB1-802E-91A49E421F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3E-4EB1-802E-91A49E421FEF}"/>
              </c:ext>
            </c:extLst>
          </c:dPt>
          <c:dLbls>
            <c:dLbl>
              <c:idx val="1"/>
              <c:layout>
                <c:manualLayout>
                  <c:x val="1.0500315216155555E-2"/>
                  <c:y val="-0.1191125272614498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82105023822074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03E-4EB1-802E-91A49E421F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Blue</c:v>
                </c:pt>
                <c:pt idx="1">
                  <c:v>Orange</c:v>
                </c:pt>
                <c:pt idx="2">
                  <c:v>Grey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3E-4EB1-802E-91A49E421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AF-4EC2-BCA0-281ADA02C6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AF-4EC2-BCA0-281ADA02C6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AF-4EC2-BCA0-281ADA02C6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AF-4EC2-BCA0-281ADA02C6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AF-4EC2-BCA0-281ADA02C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74-4E1D-AA9E-84641F0E5E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74-4E1D-AA9E-84641F0E5E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74-4E1D-AA9E-84641F0E5EA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B74-4E1D-AA9E-84641F0E5E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B74-4E1D-AA9E-84641F0E5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42-4A9A-A67F-49FD00461D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42-4A9A-A67F-49FD00461D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42-4A9A-A67F-49FD00461D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042-4A9A-A67F-49FD00461D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42-4A9A-A67F-49FD00461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3C-4AA3-A524-351A76D350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3C-4AA3-A524-351A76D350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3C-4AA3-A524-351A76D350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3C-4AA3-A524-351A76D35000}"/>
              </c:ext>
            </c:extLst>
          </c:dPt>
          <c:dLbls>
            <c:spPr>
              <a:noFill/>
              <a:ln w="2857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3C-4AA3-A524-351A76D35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76-4686-9812-B509B56F6E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76-4686-9812-B509B56F6E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76-4686-9812-B509B56F6E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976-4686-9812-B509B56F6E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76-4686-9812-B509B56F6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41-4D7E-AB46-D898A51976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41-4D7E-AB46-D898A51976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41-4D7E-AB46-D898A51976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41-4D7E-AB46-D898A51976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63D-4699-9862-4E83862348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41-4D7E-AB46-D898A5197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1C-470A-B080-8B5D2A8C18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1C-470A-B080-8B5D2A8C18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1C-470A-B080-8B5D2A8C18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A1C-470A-B080-8B5D2A8C18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1C-470A-B080-8B5D2A8C1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86-4D2F-BECC-7644B56BB0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86-4D2F-BECC-7644B56BB0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86-4D2F-BECC-7644B56BB0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86-4D2F-BECC-7644B56BB0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B86-4D2F-BECC-7644B56BB0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C2-4D5A-BEE0-FFAFB423D8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86-4D2F-BECC-7644B56BB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D4-40D1-87C8-3D59063FFA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D4-40D1-87C8-3D59063FFA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D4-40D1-87C8-3D59063FFA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D4-40D1-87C8-3D59063FFA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D4-40D1-87C8-3D59063FF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21-44D2-B50C-D6F72AFFFF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21-44D2-B50C-D6F72AFFFF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21-44D2-B50C-D6F72AFFFF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21-44D2-B50C-D6F72AFFFF3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E21-44D2-B50C-D6F72AFFFF3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E21-44D2-B50C-D6F72AFFFF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21-44D2-B50C-D6F72AFFF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6B-4A22-A525-9389533762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6B-4A22-A525-9389533762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6B-4A22-A525-9389533762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6B-4A22-A525-9389533762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6B-4A22-A525-938953376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1D-4FF6-A2A3-A32436EB1C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1D-4FF6-A2A3-A32436EB1C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1D-4FF6-A2A3-A32436EB1C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1D-4FF6-A2A3-A32436EB1C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81D-4FF6-A2A3-A32436EB1C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81D-4FF6-A2A3-A32436EB1C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81D-4FF6-A2A3-A32436EB1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2F-4ED5-8DF1-4E91F36353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2F-4ED5-8DF1-4E91F36353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2F-4ED5-8DF1-4E91F36353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E2F-4ED5-8DF1-4E91F36353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2F-4ED5-8DF1-4E91F3635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02-4DDD-9A93-3CD2768354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02-4DDD-9A93-3CD2768354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02-4DDD-9A93-3CD2768354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02-4DDD-9A93-3CD2768354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02-4DDD-9A93-3CD2768354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02-4DDD-9A93-3CD2768354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F02-4DDD-9A93-3CD276835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0A-4009-A127-134D44FBA7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0A-4009-A127-134D44FBA7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0A-4009-A127-134D44FBA7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0A-4009-A127-134D44FBA7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0A-4009-A127-134D44FBA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F9-4BF2-ACBF-BC51CCAD80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F9-4BF2-ACBF-BC51CCAD80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F9-4BF2-ACBF-BC51CCAD80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F9-4BF2-ACBF-BC51CCAD80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F9-4BF2-ACBF-BC51CCAD8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F7-4292-A9E4-F1E011810F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F7-4292-A9E4-F1E011810F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F7-4292-A9E4-F1E011810F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F7-4292-A9E4-F1E011810F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7F7-4292-A9E4-F1E011810F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7F7-4292-A9E4-F1E011810F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F7-4292-A9E4-F1E011810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A5-4F97-9E98-FB0DE41D52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A5-4F97-9E98-FB0DE41D52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A5-4F97-9E98-FB0DE41D52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A5-4F97-9E98-FB0DE41D52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A5-4F97-9E98-FB0DE41D5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F2-4493-9CE9-DB08C66067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F2-4493-9CE9-DB08C66067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F2-4493-9CE9-DB08C66067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F2-4493-9CE9-DB08C6606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F2-4493-9CE9-DB08C6606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1D-448C-8F8F-B5D038ABB2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1D-448C-8F8F-B5D038ABB2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1D-448C-8F8F-B5D038ABB2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1D-448C-8F8F-B5D038ABB26E}"/>
              </c:ext>
            </c:extLst>
          </c:dPt>
          <c:dLbls>
            <c:dLbl>
              <c:idx val="1"/>
              <c:layout>
                <c:manualLayout>
                  <c:x val="1.0500315216155555E-2"/>
                  <c:y val="-0.1191125272614498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82105023822074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C1D-448C-8F8F-B5D038ABB2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Blue</c:v>
                </c:pt>
                <c:pt idx="1">
                  <c:v>Orange</c:v>
                </c:pt>
                <c:pt idx="2">
                  <c:v>Grey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1D-448C-8F8F-B5D038ABB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A3-4090-BAB1-049CC7090F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A3-4090-BAB1-049CC7090F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A3-4090-BAB1-049CC7090F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A3-4090-BAB1-049CC7090FBE}"/>
              </c:ext>
            </c:extLst>
          </c:dPt>
          <c:dLbls>
            <c:dLbl>
              <c:idx val="1"/>
              <c:layout>
                <c:manualLayout>
                  <c:x val="-0.19950598910695647"/>
                  <c:y val="-0.1588167030152664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82105023822074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AA3-4090-BAB1-049CC7090FBE}"/>
                </c:ext>
              </c:extLst>
            </c:dLbl>
            <c:dLbl>
              <c:idx val="3"/>
              <c:layout>
                <c:manualLayout>
                  <c:x val="0.21000630432311207"/>
                  <c:y val="0.1945504611937013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63327442408458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AA3-4090-BAB1-049CC7090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Blue</c:v>
                </c:pt>
                <c:pt idx="1">
                  <c:v>Orange</c:v>
                </c:pt>
                <c:pt idx="2">
                  <c:v>Grey</c:v>
                </c:pt>
                <c:pt idx="3">
                  <c:v>Yellow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A3-4090-BAB1-049CC7090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36-401A-822B-F1D02A282F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36-401A-822B-F1D02A282F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36-401A-822B-F1D02A282F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436-401A-822B-F1D02A282FA7}"/>
              </c:ext>
            </c:extLst>
          </c:dPt>
          <c:dLbls>
            <c:dLbl>
              <c:idx val="1"/>
              <c:layout>
                <c:manualLayout>
                  <c:x val="-0.19950598910695647"/>
                  <c:y val="-0.1588167030152664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82105023822074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436-401A-822B-F1D02A282FA7}"/>
                </c:ext>
              </c:extLst>
            </c:dLbl>
            <c:dLbl>
              <c:idx val="3"/>
              <c:layout>
                <c:manualLayout>
                  <c:x val="0.21000630432311207"/>
                  <c:y val="0.1945504611937013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63327442408458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436-401A-822B-F1D02A282F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Blue</c:v>
                </c:pt>
                <c:pt idx="1">
                  <c:v>Orange</c:v>
                </c:pt>
                <c:pt idx="2">
                  <c:v>Grey</c:v>
                </c:pt>
                <c:pt idx="3">
                  <c:v>Yellow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36-401A-822B-F1D02A282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3E-4EB1-802E-91A49E421F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3E-4EB1-802E-91A49E421F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3E-4EB1-802E-91A49E421F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3E-4EB1-802E-91A49E421FEF}"/>
              </c:ext>
            </c:extLst>
          </c:dPt>
          <c:dLbls>
            <c:dLbl>
              <c:idx val="1"/>
              <c:layout>
                <c:manualLayout>
                  <c:x val="1.0500315216155555E-2"/>
                  <c:y val="-0.1191125272614498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82105023822074"/>
                      <c:h val="0.3335150763320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03E-4EB1-802E-91A49E421F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Blue</c:v>
                </c:pt>
                <c:pt idx="1">
                  <c:v>Orange</c:v>
                </c:pt>
                <c:pt idx="2">
                  <c:v>Grey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3E-4EB1-802E-91A49E421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05-43FC-A217-627BF9F2CA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05-43FC-A217-627BF9F2CA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05-43FC-A217-627BF9F2CA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05-43FC-A217-627BF9F2CA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05-43FC-A217-627BF9F2C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AF-4EC2-BCA0-281ADA02C6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AF-4EC2-BCA0-281ADA02C6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AF-4EC2-BCA0-281ADA02C6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AF-4EC2-BCA0-281ADA02C6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AF-4EC2-BCA0-281ADA02C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74-4E1D-AA9E-84641F0E5E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74-4E1D-AA9E-84641F0E5E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74-4E1D-AA9E-84641F0E5EA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B74-4E1D-AA9E-84641F0E5E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B74-4E1D-AA9E-84641F0E5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42-4A9A-A67F-49FD00461D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42-4A9A-A67F-49FD00461D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42-4A9A-A67F-49FD00461D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042-4A9A-A67F-49FD00461D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42-4A9A-A67F-49FD00461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76-4686-9812-B509B56F6E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76-4686-9812-B509B56F6E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76-4686-9812-B509B56F6E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976-4686-9812-B509B56F6E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76-4686-9812-B509B56F6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E32CC-430A-4C33-9B9D-31E83EB22D1A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CBB7-CDE4-44EA-870E-269F41B3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5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79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8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84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95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8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50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18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85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94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49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7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7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071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030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37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03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2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2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7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57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81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9AFF-849C-4196-825A-4F1123B7CF60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3239-5259-4BF2-81A0-5DFC459FA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01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70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20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13" Type="http://schemas.openxmlformats.org/officeDocument/2006/relationships/chart" Target="../charts/chart17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12" Type="http://schemas.openxmlformats.org/officeDocument/2006/relationships/chart" Target="../charts/chart16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11" Type="http://schemas.openxmlformats.org/officeDocument/2006/relationships/chart" Target="../charts/chart15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10" Type="http://schemas.openxmlformats.org/officeDocument/2006/relationships/chart" Target="../charts/chart26.xml"/><Relationship Id="rId4" Type="http://schemas.openxmlformats.org/officeDocument/2006/relationships/chart" Target="../charts/chart20.xml"/><Relationship Id="rId9" Type="http://schemas.openxmlformats.org/officeDocument/2006/relationships/chart" Target="../charts/chart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3.xml"/><Relationship Id="rId13" Type="http://schemas.openxmlformats.org/officeDocument/2006/relationships/chart" Target="../charts/chart38.xml"/><Relationship Id="rId18" Type="http://schemas.openxmlformats.org/officeDocument/2006/relationships/image" Target="../media/image7.png"/><Relationship Id="rId3" Type="http://schemas.openxmlformats.org/officeDocument/2006/relationships/chart" Target="../charts/chart28.xml"/><Relationship Id="rId7" Type="http://schemas.openxmlformats.org/officeDocument/2006/relationships/chart" Target="../charts/chart32.xml"/><Relationship Id="rId12" Type="http://schemas.openxmlformats.org/officeDocument/2006/relationships/chart" Target="../charts/chart37.xml"/><Relationship Id="rId17" Type="http://schemas.openxmlformats.org/officeDocument/2006/relationships/image" Target="../media/image6.png"/><Relationship Id="rId2" Type="http://schemas.openxmlformats.org/officeDocument/2006/relationships/chart" Target="../charts/chart2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1.xml"/><Relationship Id="rId11" Type="http://schemas.openxmlformats.org/officeDocument/2006/relationships/chart" Target="../charts/chart36.xml"/><Relationship Id="rId5" Type="http://schemas.openxmlformats.org/officeDocument/2006/relationships/chart" Target="../charts/chart30.xml"/><Relationship Id="rId15" Type="http://schemas.openxmlformats.org/officeDocument/2006/relationships/image" Target="../media/image40.png"/><Relationship Id="rId10" Type="http://schemas.openxmlformats.org/officeDocument/2006/relationships/chart" Target="../charts/chart35.xml"/><Relationship Id="rId19" Type="http://schemas.openxmlformats.org/officeDocument/2006/relationships/image" Target="../media/image8.png"/><Relationship Id="rId4" Type="http://schemas.openxmlformats.org/officeDocument/2006/relationships/chart" Target="../charts/chart29.xml"/><Relationship Id="rId9" Type="http://schemas.openxmlformats.org/officeDocument/2006/relationships/chart" Target="../charts/chart34.xml"/><Relationship Id="rId1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5.xm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chart" Target="../charts/chart40.xml"/><Relationship Id="rId7" Type="http://schemas.openxmlformats.org/officeDocument/2006/relationships/chart" Target="../charts/chart44.xm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chart" Target="../charts/chart39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3.xml"/><Relationship Id="rId11" Type="http://schemas.openxmlformats.org/officeDocument/2006/relationships/image" Target="../media/image9.png"/><Relationship Id="rId5" Type="http://schemas.openxmlformats.org/officeDocument/2006/relationships/chart" Target="../charts/chart42.xml"/><Relationship Id="rId15" Type="http://schemas.openxmlformats.org/officeDocument/2006/relationships/image" Target="../media/image13.png"/><Relationship Id="rId10" Type="http://schemas.openxmlformats.org/officeDocument/2006/relationships/chart" Target="../charts/chart47.xml"/><Relationship Id="rId19" Type="http://schemas.openxmlformats.org/officeDocument/2006/relationships/image" Target="../media/image17.png"/><Relationship Id="rId4" Type="http://schemas.openxmlformats.org/officeDocument/2006/relationships/chart" Target="../charts/chart41.xml"/><Relationship Id="rId9" Type="http://schemas.openxmlformats.org/officeDocument/2006/relationships/chart" Target="../charts/chart46.xm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3794" y="144613"/>
            <a:ext cx="787179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Sample Space Diagrams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1111191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667C2DB3-04A5-4CAF-8DE0-B9B7A00A4A9A}"/>
              </a:ext>
            </a:extLst>
          </p:cNvPr>
          <p:cNvGraphicFramePr/>
          <p:nvPr/>
        </p:nvGraphicFramePr>
        <p:xfrm>
          <a:off x="4910201" y="3825558"/>
          <a:ext cx="2418975" cy="1599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5255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78071" y="0"/>
            <a:ext cx="0" cy="6979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389965"/>
            <a:ext cx="12290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0271" y="0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Example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0095" y="20633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Your turn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18565"/>
            <a:ext cx="580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spin these two spinners then add the numbers together to get a score. Work out the probability that I get a score of 4.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45306" y="618565"/>
            <a:ext cx="580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spin these two spinners then add the numbers together to get a score. Work out the probability that I get a score of 4.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09304" y="1264896"/>
            <a:ext cx="2418975" cy="1599328"/>
            <a:chOff x="309304" y="1264896"/>
            <a:chExt cx="2418975" cy="1599328"/>
          </a:xfrm>
        </p:grpSpPr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:p14="http://schemas.microsoft.com/office/powerpoint/2010/main" val="4171607585"/>
                </p:ext>
              </p:extLst>
            </p:nvPr>
          </p:nvGraphicFramePr>
          <p:xfrm>
            <a:off x="309304" y="1264896"/>
            <a:ext cx="2418975" cy="1599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6" name="Straight Arrow Connector 15"/>
            <p:cNvCxnSpPr/>
            <p:nvPr/>
          </p:nvCxnSpPr>
          <p:spPr>
            <a:xfrm flipV="1">
              <a:off x="1308866" y="2064560"/>
              <a:ext cx="488596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518353" y="1264896"/>
            <a:ext cx="2418975" cy="1599328"/>
            <a:chOff x="309304" y="1264896"/>
            <a:chExt cx="2418975" cy="1599328"/>
          </a:xfrm>
        </p:grpSpPr>
        <p:graphicFrame>
          <p:nvGraphicFramePr>
            <p:cNvPr id="21" name="Chart 20"/>
            <p:cNvGraphicFramePr/>
            <p:nvPr>
              <p:extLst>
                <p:ext uri="{D42A27DB-BD31-4B8C-83A1-F6EECF244321}">
                  <p14:modId xmlns:p14="http://schemas.microsoft.com/office/powerpoint/2010/main" val="3929994531"/>
                </p:ext>
              </p:extLst>
            </p:nvPr>
          </p:nvGraphicFramePr>
          <p:xfrm>
            <a:off x="309304" y="1264896"/>
            <a:ext cx="2418975" cy="1599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2" name="Straight Arrow Connector 21"/>
            <p:cNvCxnSpPr/>
            <p:nvPr/>
          </p:nvCxnSpPr>
          <p:spPr>
            <a:xfrm flipV="1">
              <a:off x="1308866" y="2064560"/>
              <a:ext cx="488596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666045" y="1208992"/>
            <a:ext cx="2418975" cy="1599328"/>
            <a:chOff x="309304" y="1264896"/>
            <a:chExt cx="2418975" cy="1599328"/>
          </a:xfrm>
        </p:grpSpPr>
        <p:graphicFrame>
          <p:nvGraphicFramePr>
            <p:cNvPr id="24" name="Chart 23"/>
            <p:cNvGraphicFramePr/>
            <p:nvPr>
              <p:extLst>
                <p:ext uri="{D42A27DB-BD31-4B8C-83A1-F6EECF244321}">
                  <p14:modId xmlns:p14="http://schemas.microsoft.com/office/powerpoint/2010/main" val="925683530"/>
                </p:ext>
              </p:extLst>
            </p:nvPr>
          </p:nvGraphicFramePr>
          <p:xfrm>
            <a:off x="309304" y="1264896"/>
            <a:ext cx="2418975" cy="1599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>
            <a:xfrm flipV="1">
              <a:off x="1308866" y="2064560"/>
              <a:ext cx="488596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8875094" y="1208992"/>
            <a:ext cx="2418975" cy="1599328"/>
            <a:chOff x="309304" y="1264896"/>
            <a:chExt cx="2418975" cy="1599328"/>
          </a:xfrm>
        </p:grpSpPr>
        <p:graphicFrame>
          <p:nvGraphicFramePr>
            <p:cNvPr id="27" name="Chart 26"/>
            <p:cNvGraphicFramePr/>
            <p:nvPr>
              <p:extLst>
                <p:ext uri="{D42A27DB-BD31-4B8C-83A1-F6EECF244321}">
                  <p14:modId xmlns:p14="http://schemas.microsoft.com/office/powerpoint/2010/main" val="950589230"/>
                </p:ext>
              </p:extLst>
            </p:nvPr>
          </p:nvGraphicFramePr>
          <p:xfrm>
            <a:off x="309304" y="1264896"/>
            <a:ext cx="2418975" cy="1599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28" name="Straight Arrow Connector 27"/>
            <p:cNvCxnSpPr/>
            <p:nvPr/>
          </p:nvCxnSpPr>
          <p:spPr>
            <a:xfrm flipV="1">
              <a:off x="1308866" y="2064560"/>
              <a:ext cx="488596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670984"/>
              </p:ext>
            </p:extLst>
          </p:nvPr>
        </p:nvGraphicFramePr>
        <p:xfrm>
          <a:off x="1481408" y="3758702"/>
          <a:ext cx="311525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814">
                  <a:extLst>
                    <a:ext uri="{9D8B030D-6E8A-4147-A177-3AD203B41FA5}">
                      <a16:colId xmlns:a16="http://schemas.microsoft.com/office/drawing/2014/main" val="2477971871"/>
                    </a:ext>
                  </a:extLst>
                </a:gridCol>
                <a:gridCol w="778814">
                  <a:extLst>
                    <a:ext uri="{9D8B030D-6E8A-4147-A177-3AD203B41FA5}">
                      <a16:colId xmlns:a16="http://schemas.microsoft.com/office/drawing/2014/main" val="2355052314"/>
                    </a:ext>
                  </a:extLst>
                </a:gridCol>
                <a:gridCol w="778814">
                  <a:extLst>
                    <a:ext uri="{9D8B030D-6E8A-4147-A177-3AD203B41FA5}">
                      <a16:colId xmlns:a16="http://schemas.microsoft.com/office/drawing/2014/main" val="1897643948"/>
                    </a:ext>
                  </a:extLst>
                </a:gridCol>
                <a:gridCol w="778814">
                  <a:extLst>
                    <a:ext uri="{9D8B030D-6E8A-4147-A177-3AD203B41FA5}">
                      <a16:colId xmlns:a16="http://schemas.microsoft.com/office/drawing/2014/main" val="129674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15721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16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65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541654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847763" y="3376278"/>
            <a:ext cx="134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First spinner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98081" y="3745610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1             3            5</a:t>
            </a:r>
          </a:p>
        </p:txBody>
      </p:sp>
      <p:sp>
        <p:nvSpPr>
          <p:cNvPr id="32" name="TextBox 31"/>
          <p:cNvSpPr txBox="1"/>
          <p:nvPr/>
        </p:nvSpPr>
        <p:spPr>
          <a:xfrm rot="16200000">
            <a:off x="429105" y="4415761"/>
            <a:ext cx="162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Second spinner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76867" y="4012433"/>
            <a:ext cx="30168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95226" y="4019732"/>
            <a:ext cx="30168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9645" y="4009088"/>
            <a:ext cx="30168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44580" y="4009088"/>
            <a:ext cx="30168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8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45215" y="5875084"/>
                <a:ext cx="2951449" cy="703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</a:rPr>
                  <a:t>Probability of getting 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215" y="5875084"/>
                <a:ext cx="2951449" cy="703911"/>
              </a:xfrm>
              <a:prstGeom prst="rect">
                <a:avLst/>
              </a:prstGeom>
              <a:blipFill>
                <a:blip r:embed="rId6"/>
                <a:stretch>
                  <a:fillRect l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80385"/>
              </p:ext>
            </p:extLst>
          </p:nvPr>
        </p:nvGraphicFramePr>
        <p:xfrm>
          <a:off x="7615195" y="3745610"/>
          <a:ext cx="311525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814">
                  <a:extLst>
                    <a:ext uri="{9D8B030D-6E8A-4147-A177-3AD203B41FA5}">
                      <a16:colId xmlns:a16="http://schemas.microsoft.com/office/drawing/2014/main" val="2477971871"/>
                    </a:ext>
                  </a:extLst>
                </a:gridCol>
                <a:gridCol w="778814">
                  <a:extLst>
                    <a:ext uri="{9D8B030D-6E8A-4147-A177-3AD203B41FA5}">
                      <a16:colId xmlns:a16="http://schemas.microsoft.com/office/drawing/2014/main" val="2355052314"/>
                    </a:ext>
                  </a:extLst>
                </a:gridCol>
                <a:gridCol w="778814">
                  <a:extLst>
                    <a:ext uri="{9D8B030D-6E8A-4147-A177-3AD203B41FA5}">
                      <a16:colId xmlns:a16="http://schemas.microsoft.com/office/drawing/2014/main" val="1897643948"/>
                    </a:ext>
                  </a:extLst>
                </a:gridCol>
                <a:gridCol w="778814">
                  <a:extLst>
                    <a:ext uri="{9D8B030D-6E8A-4147-A177-3AD203B41FA5}">
                      <a16:colId xmlns:a16="http://schemas.microsoft.com/office/drawing/2014/main" val="129674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15721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16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65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541654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981550" y="3363186"/>
            <a:ext cx="134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First spinner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631868" y="3732518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1             3            5</a:t>
            </a:r>
          </a:p>
        </p:txBody>
      </p:sp>
      <p:sp>
        <p:nvSpPr>
          <p:cNvPr id="41" name="TextBox 40"/>
          <p:cNvSpPr txBox="1"/>
          <p:nvPr/>
        </p:nvSpPr>
        <p:spPr>
          <a:xfrm rot="16200000">
            <a:off x="6562892" y="4402669"/>
            <a:ext cx="162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Second spinner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10654" y="3999341"/>
            <a:ext cx="30168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29013" y="4006640"/>
            <a:ext cx="30168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23432" y="3995996"/>
            <a:ext cx="30168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178367" y="3995996"/>
            <a:ext cx="30168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8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779002" y="5861992"/>
                <a:ext cx="2951449" cy="703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</a:rPr>
                  <a:t>Probability of getting 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002" y="5861992"/>
                <a:ext cx="2951449" cy="703911"/>
              </a:xfrm>
              <a:prstGeom prst="rect">
                <a:avLst/>
              </a:prstGeom>
              <a:blipFill>
                <a:blip r:embed="rId7"/>
                <a:stretch>
                  <a:fillRect l="-2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5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154108"/>
            <a:ext cx="5809129" cy="2069334"/>
            <a:chOff x="0" y="154108"/>
            <a:chExt cx="5809129" cy="2069334"/>
          </a:xfrm>
        </p:grpSpPr>
        <p:sp>
          <p:nvSpPr>
            <p:cNvPr id="4" name="TextBox 3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add the numbers together to get a score. Work out the probability that I get a score of 4.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0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6" name="Chart 5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cxnSp>
            <p:nvCxnSpPr>
              <p:cNvPr id="7" name="Straight Arrow Connector 6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2209049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9" name="Chart 8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cxnSp>
            <p:nvCxnSpPr>
              <p:cNvPr id="10" name="Straight Arrow Connector 9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/>
          <p:cNvGrpSpPr/>
          <p:nvPr/>
        </p:nvGrpSpPr>
        <p:grpSpPr>
          <a:xfrm>
            <a:off x="0" y="2441152"/>
            <a:ext cx="5809129" cy="2069334"/>
            <a:chOff x="0" y="154108"/>
            <a:chExt cx="5809129" cy="2069334"/>
          </a:xfrm>
        </p:grpSpPr>
        <p:sp>
          <p:nvSpPr>
            <p:cNvPr id="22" name="TextBox 21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add the numbers together to get a score. Work out the probability that I get a score of 7.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0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27" name="Chart 26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cxnSp>
            <p:nvCxnSpPr>
              <p:cNvPr id="28" name="Straight Arrow Connector 27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2209049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25" name="Chart 24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cxnSp>
            <p:nvCxnSpPr>
              <p:cNvPr id="26" name="Straight Arrow Connector 25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/>
          <p:cNvGrpSpPr/>
          <p:nvPr/>
        </p:nvGrpSpPr>
        <p:grpSpPr>
          <a:xfrm>
            <a:off x="-1" y="4791418"/>
            <a:ext cx="5809129" cy="2069334"/>
            <a:chOff x="0" y="154108"/>
            <a:chExt cx="5809129" cy="2069334"/>
          </a:xfrm>
        </p:grpSpPr>
        <p:sp>
          <p:nvSpPr>
            <p:cNvPr id="30" name="TextBox 29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add the numbers together to get a score. Work out the probability that I get a score of 7.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0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35" name="Chart 34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cxnSp>
            <p:nvCxnSpPr>
              <p:cNvPr id="36" name="Straight Arrow Connector 35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2209049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33" name="Chart 32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cxnSp>
            <p:nvCxnSpPr>
              <p:cNvPr id="34" name="Straight Arrow Connector 33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382871" y="141297"/>
            <a:ext cx="5809129" cy="2069334"/>
            <a:chOff x="0" y="154108"/>
            <a:chExt cx="5809129" cy="2069334"/>
          </a:xfrm>
        </p:grpSpPr>
        <p:sp>
          <p:nvSpPr>
            <p:cNvPr id="38" name="TextBox 37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add the numbers together to get a score. Work out the probability that I get a score of 7.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0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43" name="Chart 42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cxnSp>
            <p:nvCxnSpPr>
              <p:cNvPr id="44" name="Straight Arrow Connector 43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209049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41" name="Chart 40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  <p:cxnSp>
            <p:nvCxnSpPr>
              <p:cNvPr id="42" name="Straight Arrow Connector 41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6" name="Straight Connector 45"/>
          <p:cNvCxnSpPr/>
          <p:nvPr/>
        </p:nvCxnSpPr>
        <p:spPr>
          <a:xfrm flipH="1">
            <a:off x="6197600" y="0"/>
            <a:ext cx="36000" cy="6860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233600" y="2395709"/>
            <a:ext cx="6355224" cy="2072792"/>
            <a:chOff x="0" y="154108"/>
            <a:chExt cx="6355224" cy="2072792"/>
          </a:xfrm>
        </p:grpSpPr>
        <p:sp>
          <p:nvSpPr>
            <p:cNvPr id="48" name="TextBox 47"/>
            <p:cNvSpPr txBox="1"/>
            <p:nvPr/>
          </p:nvSpPr>
          <p:spPr>
            <a:xfrm>
              <a:off x="0" y="154108"/>
              <a:ext cx="5809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find the difference between the numbers to get a score. Work out the probability that I get a score of 7.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790026" y="627572"/>
              <a:ext cx="2418975" cy="1599328"/>
              <a:chOff x="2099330" y="1268354"/>
              <a:chExt cx="2418975" cy="1599328"/>
            </a:xfrm>
          </p:grpSpPr>
          <p:graphicFrame>
            <p:nvGraphicFramePr>
              <p:cNvPr id="53" name="Chart 52"/>
              <p:cNvGraphicFramePr/>
              <p:nvPr>
                <p:extLst>
                  <p:ext uri="{D42A27DB-BD31-4B8C-83A1-F6EECF244321}">
                    <p14:modId xmlns:p14="http://schemas.microsoft.com/office/powerpoint/2010/main" val="857883733"/>
                  </p:ext>
                </p:extLst>
              </p:nvPr>
            </p:nvGraphicFramePr>
            <p:xfrm>
              <a:off x="2099330" y="1268354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0"/>
              </a:graphicData>
            </a:graphic>
          </p:graphicFrame>
          <p:cxnSp>
            <p:nvCxnSpPr>
              <p:cNvPr id="54" name="Straight Arrow Connector 53"/>
              <p:cNvCxnSpPr/>
              <p:nvPr/>
            </p:nvCxnSpPr>
            <p:spPr>
              <a:xfrm flipV="1">
                <a:off x="3098892" y="2068018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51" name="Chart 50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1"/>
              </a:graphicData>
            </a:graphic>
          </p:graphicFrame>
          <p:cxnSp>
            <p:nvCxnSpPr>
              <p:cNvPr id="52" name="Straight Arrow Connector 51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/>
          <p:cNvGrpSpPr/>
          <p:nvPr/>
        </p:nvGrpSpPr>
        <p:grpSpPr>
          <a:xfrm>
            <a:off x="6233600" y="4678352"/>
            <a:ext cx="6355224" cy="2072792"/>
            <a:chOff x="0" y="154108"/>
            <a:chExt cx="6355224" cy="2072792"/>
          </a:xfrm>
        </p:grpSpPr>
        <p:sp>
          <p:nvSpPr>
            <p:cNvPr id="56" name="TextBox 55"/>
            <p:cNvSpPr txBox="1"/>
            <p:nvPr/>
          </p:nvSpPr>
          <p:spPr>
            <a:xfrm>
              <a:off x="0" y="154108"/>
              <a:ext cx="5809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find the difference between the numbers to get a score. Work out the probability that I get a score of 4.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790026" y="627572"/>
              <a:ext cx="2418975" cy="1599328"/>
              <a:chOff x="2099330" y="1268354"/>
              <a:chExt cx="2418975" cy="1599328"/>
            </a:xfrm>
          </p:grpSpPr>
          <p:graphicFrame>
            <p:nvGraphicFramePr>
              <p:cNvPr id="61" name="Chart 60"/>
              <p:cNvGraphicFramePr/>
              <p:nvPr>
                <p:extLst>
                  <p:ext uri="{D42A27DB-BD31-4B8C-83A1-F6EECF244321}">
                    <p14:modId xmlns:p14="http://schemas.microsoft.com/office/powerpoint/2010/main" val="3945841881"/>
                  </p:ext>
                </p:extLst>
              </p:nvPr>
            </p:nvGraphicFramePr>
            <p:xfrm>
              <a:off x="2099330" y="1268354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2"/>
              </a:graphicData>
            </a:graphic>
          </p:graphicFrame>
          <p:cxnSp>
            <p:nvCxnSpPr>
              <p:cNvPr id="62" name="Straight Arrow Connector 61"/>
              <p:cNvCxnSpPr/>
              <p:nvPr/>
            </p:nvCxnSpPr>
            <p:spPr>
              <a:xfrm flipV="1">
                <a:off x="3098892" y="2068018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59" name="Chart 58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3"/>
              </a:graphicData>
            </a:graphic>
          </p:graphicFrame>
          <p:cxnSp>
            <p:nvCxnSpPr>
              <p:cNvPr id="60" name="Straight Arrow Connector 59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0431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H="1">
            <a:off x="6197600" y="0"/>
            <a:ext cx="36000" cy="6860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37600" y="120866"/>
            <a:ext cx="6355224" cy="2072792"/>
            <a:chOff x="0" y="154108"/>
            <a:chExt cx="6355224" cy="2072792"/>
          </a:xfrm>
        </p:grpSpPr>
        <p:sp>
          <p:nvSpPr>
            <p:cNvPr id="4" name="TextBox 3"/>
            <p:cNvSpPr txBox="1"/>
            <p:nvPr/>
          </p:nvSpPr>
          <p:spPr>
            <a:xfrm>
              <a:off x="0" y="154108"/>
              <a:ext cx="5809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find the product of the numbers to get a score. Work out the probability that I get a score of 4.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790026" y="627572"/>
              <a:ext cx="2418975" cy="1599328"/>
              <a:chOff x="2099330" y="1268354"/>
              <a:chExt cx="2418975" cy="1599328"/>
            </a:xfrm>
          </p:grpSpPr>
          <p:graphicFrame>
            <p:nvGraphicFramePr>
              <p:cNvPr id="9" name="Chart 8"/>
              <p:cNvGraphicFramePr/>
              <p:nvPr>
                <p:extLst>
                  <p:ext uri="{D42A27DB-BD31-4B8C-83A1-F6EECF244321}">
                    <p14:modId xmlns:p14="http://schemas.microsoft.com/office/powerpoint/2010/main" val="575097578"/>
                  </p:ext>
                </p:extLst>
              </p:nvPr>
            </p:nvGraphicFramePr>
            <p:xfrm>
              <a:off x="2099330" y="1268354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cxnSp>
            <p:nvCxnSpPr>
              <p:cNvPr id="10" name="Straight Arrow Connector 9"/>
              <p:cNvCxnSpPr/>
              <p:nvPr/>
            </p:nvCxnSpPr>
            <p:spPr>
              <a:xfrm flipV="1">
                <a:off x="3098892" y="2068018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7" name="Chart 6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cxnSp>
            <p:nvCxnSpPr>
              <p:cNvPr id="8" name="Straight Arrow Connector 7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/>
          <p:cNvGrpSpPr/>
          <p:nvPr/>
        </p:nvGrpSpPr>
        <p:grpSpPr>
          <a:xfrm>
            <a:off x="137600" y="2193658"/>
            <a:ext cx="6355224" cy="2285371"/>
            <a:chOff x="0" y="154108"/>
            <a:chExt cx="6355224" cy="2285371"/>
          </a:xfrm>
        </p:grpSpPr>
        <p:sp>
          <p:nvSpPr>
            <p:cNvPr id="12" name="TextBox 11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spinners. What is the probability that I get the same number on both spinners?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734097" y="840151"/>
              <a:ext cx="2418975" cy="1599328"/>
              <a:chOff x="2043401" y="1480933"/>
              <a:chExt cx="2418975" cy="1599328"/>
            </a:xfrm>
          </p:grpSpPr>
          <p:graphicFrame>
            <p:nvGraphicFramePr>
              <p:cNvPr id="17" name="Chart 16"/>
              <p:cNvGraphicFramePr/>
              <p:nvPr>
                <p:extLst>
                  <p:ext uri="{D42A27DB-BD31-4B8C-83A1-F6EECF244321}">
                    <p14:modId xmlns:p14="http://schemas.microsoft.com/office/powerpoint/2010/main" val="3507275593"/>
                  </p:ext>
                </p:extLst>
              </p:nvPr>
            </p:nvGraphicFramePr>
            <p:xfrm>
              <a:off x="2043401" y="1480933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cxnSp>
            <p:nvCxnSpPr>
              <p:cNvPr id="18" name="Straight Arrow Connector 17"/>
              <p:cNvCxnSpPr/>
              <p:nvPr/>
            </p:nvCxnSpPr>
            <p:spPr>
              <a:xfrm flipV="1">
                <a:off x="3042963" y="2280597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15" name="Chart 14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cxnSp>
            <p:nvCxnSpPr>
              <p:cNvPr id="16" name="Straight Arrow Connector 15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290000" y="4877766"/>
            <a:ext cx="6355224" cy="2048084"/>
            <a:chOff x="0" y="154108"/>
            <a:chExt cx="6355224" cy="2048084"/>
          </a:xfrm>
        </p:grpSpPr>
        <p:sp>
          <p:nvSpPr>
            <p:cNvPr id="28" name="TextBox 27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 same spinner twice. What is the probability that I get the same number on both spins?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30" name="Chart 29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cxnSp>
            <p:nvCxnSpPr>
              <p:cNvPr id="31" name="Straight Arrow Connector 30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317952" y="120866"/>
            <a:ext cx="6355224" cy="2048084"/>
            <a:chOff x="0" y="154108"/>
            <a:chExt cx="6355224" cy="2048084"/>
          </a:xfrm>
        </p:grpSpPr>
        <p:sp>
          <p:nvSpPr>
            <p:cNvPr id="38" name="TextBox 37"/>
            <p:cNvSpPr txBox="1"/>
            <p:nvPr/>
          </p:nvSpPr>
          <p:spPr>
            <a:xfrm>
              <a:off x="0" y="154108"/>
              <a:ext cx="58091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 same spinner twice. What is the probability that I get the same colour on both spins?</a:t>
              </a:r>
            </a:p>
            <a:p>
              <a:r>
                <a:rPr lang="en-GB" dirty="0"/>
                <a:t>What is the probability that the colours are </a:t>
              </a:r>
              <a:r>
                <a:rPr lang="en-GB" b="1" dirty="0"/>
                <a:t>not</a:t>
              </a:r>
              <a:endParaRPr lang="en-GB" dirty="0"/>
            </a:p>
            <a:p>
              <a:r>
                <a:rPr lang="en-GB" dirty="0"/>
                <a:t>the same?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40" name="Chart 39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cxnSp>
            <p:nvCxnSpPr>
              <p:cNvPr id="41" name="Straight Arrow Connector 40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6262023" y="2406334"/>
            <a:ext cx="6355224" cy="2048084"/>
            <a:chOff x="0" y="154108"/>
            <a:chExt cx="6355224" cy="2048084"/>
          </a:xfrm>
        </p:grpSpPr>
        <p:sp>
          <p:nvSpPr>
            <p:cNvPr id="43" name="TextBox 42"/>
            <p:cNvSpPr txBox="1"/>
            <p:nvPr/>
          </p:nvSpPr>
          <p:spPr>
            <a:xfrm>
              <a:off x="0" y="154108"/>
              <a:ext cx="58091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 same spinner twice. What is the probability that I get the same colour on both spins?</a:t>
              </a:r>
            </a:p>
            <a:p>
              <a:r>
                <a:rPr lang="en-GB" dirty="0"/>
                <a:t>What is the probability that the colours are </a:t>
              </a:r>
              <a:r>
                <a:rPr lang="en-GB" b="1" dirty="0"/>
                <a:t>not</a:t>
              </a:r>
              <a:endParaRPr lang="en-GB" dirty="0"/>
            </a:p>
            <a:p>
              <a:r>
                <a:rPr lang="en-GB" dirty="0"/>
                <a:t>the same?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45" name="Chart 44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cxnSp>
            <p:nvCxnSpPr>
              <p:cNvPr id="46" name="Straight Arrow Connector 45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/>
          <p:cNvGrpSpPr/>
          <p:nvPr/>
        </p:nvGrpSpPr>
        <p:grpSpPr>
          <a:xfrm>
            <a:off x="6317952" y="4690498"/>
            <a:ext cx="6355224" cy="2321040"/>
            <a:chOff x="6317952" y="4690498"/>
            <a:chExt cx="6355224" cy="2321040"/>
          </a:xfrm>
        </p:grpSpPr>
        <p:grpSp>
          <p:nvGrpSpPr>
            <p:cNvPr id="47" name="Group 46"/>
            <p:cNvGrpSpPr/>
            <p:nvPr/>
          </p:nvGrpSpPr>
          <p:grpSpPr>
            <a:xfrm>
              <a:off x="6317952" y="4690498"/>
              <a:ext cx="6355224" cy="2048084"/>
              <a:chOff x="0" y="154108"/>
              <a:chExt cx="6355224" cy="2048084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0" y="154108"/>
                <a:ext cx="580912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 spin these two spinners. What is the probability that I get the same colour on both spinners?</a:t>
                </a:r>
              </a:p>
              <a:p>
                <a:r>
                  <a:rPr lang="en-GB" dirty="0"/>
                  <a:t>What is the probability that the colours are </a:t>
                </a:r>
                <a:r>
                  <a:rPr lang="en-GB" b="1" dirty="0"/>
                  <a:t>not</a:t>
                </a:r>
                <a:endParaRPr lang="en-GB" dirty="0"/>
              </a:p>
              <a:p>
                <a:r>
                  <a:rPr lang="en-GB" dirty="0"/>
                  <a:t>the same?</a:t>
                </a:r>
              </a:p>
              <a:p>
                <a:endParaRPr lang="en-GB" dirty="0"/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3936249" y="602864"/>
                <a:ext cx="2418975" cy="1599328"/>
                <a:chOff x="2036504" y="1243646"/>
                <a:chExt cx="2418975" cy="1599328"/>
              </a:xfrm>
            </p:grpSpPr>
            <p:graphicFrame>
              <p:nvGraphicFramePr>
                <p:cNvPr id="50" name="Chart 49"/>
                <p:cNvGraphicFramePr/>
                <p:nvPr/>
              </p:nvGraphicFramePr>
              <p:xfrm>
                <a:off x="2036504" y="1243646"/>
                <a:ext cx="2418975" cy="159932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9"/>
                </a:graphicData>
              </a:graphic>
            </p:graphicFrame>
            <p:cxnSp>
              <p:nvCxnSpPr>
                <p:cNvPr id="51" name="Straight Arrow Connector 50"/>
                <p:cNvCxnSpPr/>
                <p:nvPr/>
              </p:nvCxnSpPr>
              <p:spPr>
                <a:xfrm flipV="1">
                  <a:off x="3036066" y="2043310"/>
                  <a:ext cx="488596" cy="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54" name="Chart 53"/>
            <p:cNvGraphicFramePr/>
            <p:nvPr/>
          </p:nvGraphicFramePr>
          <p:xfrm>
            <a:off x="8745138" y="5412210"/>
            <a:ext cx="2418975" cy="1599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cxnSp>
          <p:nvCxnSpPr>
            <p:cNvPr id="55" name="Straight Arrow Connector 54"/>
            <p:cNvCxnSpPr/>
            <p:nvPr/>
          </p:nvCxnSpPr>
          <p:spPr>
            <a:xfrm flipV="1">
              <a:off x="9744700" y="6211874"/>
              <a:ext cx="488596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568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154108"/>
            <a:ext cx="5809129" cy="2069334"/>
            <a:chOff x="0" y="154108"/>
            <a:chExt cx="5809129" cy="2069334"/>
          </a:xfrm>
        </p:grpSpPr>
        <p:sp>
          <p:nvSpPr>
            <p:cNvPr id="4" name="TextBox 3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add the numbers together to get a score. Work out the probability that I get a score of 4.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0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6" name="Chart 5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cxnSp>
            <p:nvCxnSpPr>
              <p:cNvPr id="7" name="Straight Arrow Connector 6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2209049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9" name="Chart 8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cxnSp>
            <p:nvCxnSpPr>
              <p:cNvPr id="10" name="Straight Arrow Connector 9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/>
          <p:cNvGrpSpPr/>
          <p:nvPr/>
        </p:nvGrpSpPr>
        <p:grpSpPr>
          <a:xfrm>
            <a:off x="0" y="2441152"/>
            <a:ext cx="5809129" cy="2069334"/>
            <a:chOff x="0" y="154108"/>
            <a:chExt cx="5809129" cy="2069334"/>
          </a:xfrm>
        </p:grpSpPr>
        <p:sp>
          <p:nvSpPr>
            <p:cNvPr id="22" name="TextBox 21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add the numbers together to get a score. Work out the probability that I get a score of 7.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0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27" name="Chart 26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cxnSp>
            <p:nvCxnSpPr>
              <p:cNvPr id="28" name="Straight Arrow Connector 27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2209049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25" name="Chart 24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cxnSp>
            <p:nvCxnSpPr>
              <p:cNvPr id="26" name="Straight Arrow Connector 25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/>
          <p:cNvGrpSpPr/>
          <p:nvPr/>
        </p:nvGrpSpPr>
        <p:grpSpPr>
          <a:xfrm>
            <a:off x="-1" y="4791418"/>
            <a:ext cx="5809129" cy="2069334"/>
            <a:chOff x="0" y="154108"/>
            <a:chExt cx="5809129" cy="2069334"/>
          </a:xfrm>
        </p:grpSpPr>
        <p:sp>
          <p:nvSpPr>
            <p:cNvPr id="30" name="TextBox 29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add the numbers together to get a score. Work out the probability that I get a score of 7.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0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35" name="Chart 34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cxnSp>
            <p:nvCxnSpPr>
              <p:cNvPr id="36" name="Straight Arrow Connector 35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2209049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33" name="Chart 32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cxnSp>
            <p:nvCxnSpPr>
              <p:cNvPr id="34" name="Straight Arrow Connector 33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382871" y="141297"/>
            <a:ext cx="5809129" cy="2069334"/>
            <a:chOff x="0" y="154108"/>
            <a:chExt cx="5809129" cy="2069334"/>
          </a:xfrm>
        </p:grpSpPr>
        <p:sp>
          <p:nvSpPr>
            <p:cNvPr id="38" name="TextBox 37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add the numbers together to get a score. Work out the probability that I get a score of 7.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0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43" name="Chart 42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cxnSp>
            <p:nvCxnSpPr>
              <p:cNvPr id="44" name="Straight Arrow Connector 43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209049" y="624114"/>
              <a:ext cx="2418975" cy="1599328"/>
              <a:chOff x="309304" y="1264896"/>
              <a:chExt cx="2418975" cy="1599328"/>
            </a:xfrm>
          </p:grpSpPr>
          <p:graphicFrame>
            <p:nvGraphicFramePr>
              <p:cNvPr id="41" name="Chart 40"/>
              <p:cNvGraphicFramePr/>
              <p:nvPr/>
            </p:nvGraphicFramePr>
            <p:xfrm>
              <a:off x="309304" y="126489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  <p:cxnSp>
            <p:nvCxnSpPr>
              <p:cNvPr id="42" name="Straight Arrow Connector 41"/>
              <p:cNvCxnSpPr/>
              <p:nvPr/>
            </p:nvCxnSpPr>
            <p:spPr>
              <a:xfrm flipV="1">
                <a:off x="1308866" y="206456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6" name="Straight Connector 45"/>
          <p:cNvCxnSpPr/>
          <p:nvPr/>
        </p:nvCxnSpPr>
        <p:spPr>
          <a:xfrm flipH="1">
            <a:off x="6197600" y="0"/>
            <a:ext cx="36000" cy="6860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233600" y="2395709"/>
            <a:ext cx="6355224" cy="2072792"/>
            <a:chOff x="0" y="154108"/>
            <a:chExt cx="6355224" cy="2072792"/>
          </a:xfrm>
        </p:grpSpPr>
        <p:sp>
          <p:nvSpPr>
            <p:cNvPr id="48" name="TextBox 47"/>
            <p:cNvSpPr txBox="1"/>
            <p:nvPr/>
          </p:nvSpPr>
          <p:spPr>
            <a:xfrm>
              <a:off x="0" y="154108"/>
              <a:ext cx="5809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find the difference between the numbers to get a score. Work out the probability that I get a score of 7.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790026" y="627572"/>
              <a:ext cx="2418975" cy="1599328"/>
              <a:chOff x="2099330" y="1268354"/>
              <a:chExt cx="2418975" cy="1599328"/>
            </a:xfrm>
          </p:grpSpPr>
          <p:graphicFrame>
            <p:nvGraphicFramePr>
              <p:cNvPr id="53" name="Chart 52"/>
              <p:cNvGraphicFramePr/>
              <p:nvPr>
                <p:extLst>
                  <p:ext uri="{D42A27DB-BD31-4B8C-83A1-F6EECF244321}">
                    <p14:modId xmlns:p14="http://schemas.microsoft.com/office/powerpoint/2010/main" val="857883733"/>
                  </p:ext>
                </p:extLst>
              </p:nvPr>
            </p:nvGraphicFramePr>
            <p:xfrm>
              <a:off x="2099330" y="1268354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0"/>
              </a:graphicData>
            </a:graphic>
          </p:graphicFrame>
          <p:cxnSp>
            <p:nvCxnSpPr>
              <p:cNvPr id="54" name="Straight Arrow Connector 53"/>
              <p:cNvCxnSpPr/>
              <p:nvPr/>
            </p:nvCxnSpPr>
            <p:spPr>
              <a:xfrm flipV="1">
                <a:off x="3098892" y="2068018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51" name="Chart 50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1"/>
              </a:graphicData>
            </a:graphic>
          </p:graphicFrame>
          <p:cxnSp>
            <p:nvCxnSpPr>
              <p:cNvPr id="52" name="Straight Arrow Connector 51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/>
          <p:cNvGrpSpPr/>
          <p:nvPr/>
        </p:nvGrpSpPr>
        <p:grpSpPr>
          <a:xfrm>
            <a:off x="6233600" y="4678352"/>
            <a:ext cx="6355224" cy="2072792"/>
            <a:chOff x="0" y="154108"/>
            <a:chExt cx="6355224" cy="2072792"/>
          </a:xfrm>
        </p:grpSpPr>
        <p:sp>
          <p:nvSpPr>
            <p:cNvPr id="56" name="TextBox 55"/>
            <p:cNvSpPr txBox="1"/>
            <p:nvPr/>
          </p:nvSpPr>
          <p:spPr>
            <a:xfrm>
              <a:off x="0" y="154108"/>
              <a:ext cx="5809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find the difference between the numbers to get a score. Work out the probability that I get a score of 4.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790026" y="627572"/>
              <a:ext cx="2418975" cy="1599328"/>
              <a:chOff x="2099330" y="1268354"/>
              <a:chExt cx="2418975" cy="1599328"/>
            </a:xfrm>
          </p:grpSpPr>
          <p:graphicFrame>
            <p:nvGraphicFramePr>
              <p:cNvPr id="61" name="Chart 60"/>
              <p:cNvGraphicFramePr/>
              <p:nvPr>
                <p:extLst>
                  <p:ext uri="{D42A27DB-BD31-4B8C-83A1-F6EECF244321}">
                    <p14:modId xmlns:p14="http://schemas.microsoft.com/office/powerpoint/2010/main" val="3945841881"/>
                  </p:ext>
                </p:extLst>
              </p:nvPr>
            </p:nvGraphicFramePr>
            <p:xfrm>
              <a:off x="2099330" y="1268354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2"/>
              </a:graphicData>
            </a:graphic>
          </p:graphicFrame>
          <p:cxnSp>
            <p:nvCxnSpPr>
              <p:cNvPr id="62" name="Straight Arrow Connector 61"/>
              <p:cNvCxnSpPr/>
              <p:nvPr/>
            </p:nvCxnSpPr>
            <p:spPr>
              <a:xfrm flipV="1">
                <a:off x="3098892" y="2068018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59" name="Chart 58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3"/>
              </a:graphicData>
            </a:graphic>
          </p:graphicFrame>
          <p:cxnSp>
            <p:nvCxnSpPr>
              <p:cNvPr id="60" name="Straight Arrow Connector 59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526129" y="1101876"/>
                <a:ext cx="3850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129" y="1101876"/>
                <a:ext cx="385041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662687" y="3510767"/>
                <a:ext cx="862544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687" y="3510767"/>
                <a:ext cx="862544" cy="6705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609079" y="5591488"/>
                <a:ext cx="100521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079" y="5591488"/>
                <a:ext cx="1005212" cy="66851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0796296" y="1227312"/>
                <a:ext cx="527709" cy="669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296" y="1227312"/>
                <a:ext cx="527709" cy="66941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626731" y="3613867"/>
                <a:ext cx="3850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731" y="3613867"/>
                <a:ext cx="385042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633455" y="5740439"/>
                <a:ext cx="527709" cy="669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455" y="5740439"/>
                <a:ext cx="527709" cy="66941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202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H="1">
            <a:off x="6197600" y="0"/>
            <a:ext cx="36000" cy="6860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37600" y="120866"/>
            <a:ext cx="6355224" cy="2072792"/>
            <a:chOff x="0" y="154108"/>
            <a:chExt cx="6355224" cy="2072792"/>
          </a:xfrm>
        </p:grpSpPr>
        <p:sp>
          <p:nvSpPr>
            <p:cNvPr id="4" name="TextBox 3"/>
            <p:cNvSpPr txBox="1"/>
            <p:nvPr/>
          </p:nvSpPr>
          <p:spPr>
            <a:xfrm>
              <a:off x="0" y="154108"/>
              <a:ext cx="5809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 then find the product of the numbers to get a score. Work out the probability that I get a score of 4.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790026" y="627572"/>
              <a:ext cx="2418975" cy="1599328"/>
              <a:chOff x="2099330" y="1268354"/>
              <a:chExt cx="2418975" cy="1599328"/>
            </a:xfrm>
          </p:grpSpPr>
          <p:graphicFrame>
            <p:nvGraphicFramePr>
              <p:cNvPr id="9" name="Chart 8"/>
              <p:cNvGraphicFramePr/>
              <p:nvPr>
                <p:extLst>
                  <p:ext uri="{D42A27DB-BD31-4B8C-83A1-F6EECF244321}">
                    <p14:modId xmlns:p14="http://schemas.microsoft.com/office/powerpoint/2010/main" val="575097578"/>
                  </p:ext>
                </p:extLst>
              </p:nvPr>
            </p:nvGraphicFramePr>
            <p:xfrm>
              <a:off x="2099330" y="1268354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cxnSp>
            <p:nvCxnSpPr>
              <p:cNvPr id="10" name="Straight Arrow Connector 9"/>
              <p:cNvCxnSpPr/>
              <p:nvPr/>
            </p:nvCxnSpPr>
            <p:spPr>
              <a:xfrm flipV="1">
                <a:off x="3098892" y="2068018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7" name="Chart 6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cxnSp>
            <p:nvCxnSpPr>
              <p:cNvPr id="8" name="Straight Arrow Connector 7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/>
          <p:cNvGrpSpPr/>
          <p:nvPr/>
        </p:nvGrpSpPr>
        <p:grpSpPr>
          <a:xfrm>
            <a:off x="137600" y="2193658"/>
            <a:ext cx="6355224" cy="2285371"/>
            <a:chOff x="0" y="154108"/>
            <a:chExt cx="6355224" cy="2285371"/>
          </a:xfrm>
        </p:grpSpPr>
        <p:sp>
          <p:nvSpPr>
            <p:cNvPr id="12" name="TextBox 11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these two spinners. What is the probability that I get the same number on both spinners?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734097" y="840151"/>
              <a:ext cx="2418975" cy="1599328"/>
              <a:chOff x="2043401" y="1480933"/>
              <a:chExt cx="2418975" cy="1599328"/>
            </a:xfrm>
          </p:grpSpPr>
          <p:graphicFrame>
            <p:nvGraphicFramePr>
              <p:cNvPr id="17" name="Chart 16"/>
              <p:cNvGraphicFramePr/>
              <p:nvPr>
                <p:extLst>
                  <p:ext uri="{D42A27DB-BD31-4B8C-83A1-F6EECF244321}">
                    <p14:modId xmlns:p14="http://schemas.microsoft.com/office/powerpoint/2010/main" val="3507275593"/>
                  </p:ext>
                </p:extLst>
              </p:nvPr>
            </p:nvGraphicFramePr>
            <p:xfrm>
              <a:off x="2043401" y="1480933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cxnSp>
            <p:nvCxnSpPr>
              <p:cNvPr id="18" name="Straight Arrow Connector 17"/>
              <p:cNvCxnSpPr/>
              <p:nvPr/>
            </p:nvCxnSpPr>
            <p:spPr>
              <a:xfrm flipV="1">
                <a:off x="3042963" y="2280597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15" name="Chart 14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cxnSp>
            <p:nvCxnSpPr>
              <p:cNvPr id="16" name="Straight Arrow Connector 15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290000" y="4877766"/>
            <a:ext cx="6355224" cy="2048084"/>
            <a:chOff x="0" y="154108"/>
            <a:chExt cx="6355224" cy="2048084"/>
          </a:xfrm>
        </p:grpSpPr>
        <p:sp>
          <p:nvSpPr>
            <p:cNvPr id="28" name="TextBox 27"/>
            <p:cNvSpPr txBox="1"/>
            <p:nvPr/>
          </p:nvSpPr>
          <p:spPr>
            <a:xfrm>
              <a:off x="0" y="154108"/>
              <a:ext cx="5809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 same spinner twice. What is the probability that I get the same number on both spins?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30" name="Chart 29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cxnSp>
            <p:nvCxnSpPr>
              <p:cNvPr id="31" name="Straight Arrow Connector 30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317952" y="120866"/>
            <a:ext cx="6355224" cy="2048084"/>
            <a:chOff x="0" y="154108"/>
            <a:chExt cx="6355224" cy="2048084"/>
          </a:xfrm>
        </p:grpSpPr>
        <p:sp>
          <p:nvSpPr>
            <p:cNvPr id="38" name="TextBox 37"/>
            <p:cNvSpPr txBox="1"/>
            <p:nvPr/>
          </p:nvSpPr>
          <p:spPr>
            <a:xfrm>
              <a:off x="0" y="154108"/>
              <a:ext cx="58091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 same spinner twice. What is the probability that I get the same colour on both spins?</a:t>
              </a:r>
            </a:p>
            <a:p>
              <a:r>
                <a:rPr lang="en-GB" dirty="0"/>
                <a:t>What is the probability that the colours are </a:t>
              </a:r>
              <a:r>
                <a:rPr lang="en-GB" b="1" dirty="0"/>
                <a:t>not</a:t>
              </a:r>
              <a:endParaRPr lang="en-GB" dirty="0"/>
            </a:p>
            <a:p>
              <a:r>
                <a:rPr lang="en-GB" dirty="0"/>
                <a:t>the same?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40" name="Chart 39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cxnSp>
            <p:nvCxnSpPr>
              <p:cNvPr id="41" name="Straight Arrow Connector 40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6262023" y="2406334"/>
            <a:ext cx="6355224" cy="2048084"/>
            <a:chOff x="0" y="154108"/>
            <a:chExt cx="6355224" cy="2048084"/>
          </a:xfrm>
        </p:grpSpPr>
        <p:sp>
          <p:nvSpPr>
            <p:cNvPr id="43" name="TextBox 42"/>
            <p:cNvSpPr txBox="1"/>
            <p:nvPr/>
          </p:nvSpPr>
          <p:spPr>
            <a:xfrm>
              <a:off x="0" y="154108"/>
              <a:ext cx="58091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 spin the same spinner twice. What is the probability that I get the same colour on both spins?</a:t>
              </a:r>
            </a:p>
            <a:p>
              <a:r>
                <a:rPr lang="en-GB" dirty="0"/>
                <a:t>What is the probability that the colours are </a:t>
              </a:r>
              <a:r>
                <a:rPr lang="en-GB" b="1" dirty="0"/>
                <a:t>not</a:t>
              </a:r>
              <a:endParaRPr lang="en-GB" dirty="0"/>
            </a:p>
            <a:p>
              <a:r>
                <a:rPr lang="en-GB" dirty="0"/>
                <a:t>the same?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936249" y="602864"/>
              <a:ext cx="2418975" cy="1599328"/>
              <a:chOff x="2036504" y="1243646"/>
              <a:chExt cx="2418975" cy="1599328"/>
            </a:xfrm>
          </p:grpSpPr>
          <p:graphicFrame>
            <p:nvGraphicFramePr>
              <p:cNvPr id="45" name="Chart 44"/>
              <p:cNvGraphicFramePr/>
              <p:nvPr/>
            </p:nvGraphicFramePr>
            <p:xfrm>
              <a:off x="2036504" y="1243646"/>
              <a:ext cx="2418975" cy="1599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cxnSp>
            <p:nvCxnSpPr>
              <p:cNvPr id="46" name="Straight Arrow Connector 45"/>
              <p:cNvCxnSpPr/>
              <p:nvPr/>
            </p:nvCxnSpPr>
            <p:spPr>
              <a:xfrm flipV="1">
                <a:off x="3036066" y="2043310"/>
                <a:ext cx="488596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/>
          <p:cNvGrpSpPr/>
          <p:nvPr/>
        </p:nvGrpSpPr>
        <p:grpSpPr>
          <a:xfrm>
            <a:off x="6317952" y="4690498"/>
            <a:ext cx="6355224" cy="2321040"/>
            <a:chOff x="6317952" y="4690498"/>
            <a:chExt cx="6355224" cy="2321040"/>
          </a:xfrm>
        </p:grpSpPr>
        <p:grpSp>
          <p:nvGrpSpPr>
            <p:cNvPr id="47" name="Group 46"/>
            <p:cNvGrpSpPr/>
            <p:nvPr/>
          </p:nvGrpSpPr>
          <p:grpSpPr>
            <a:xfrm>
              <a:off x="6317952" y="4690498"/>
              <a:ext cx="6355224" cy="2048084"/>
              <a:chOff x="0" y="154108"/>
              <a:chExt cx="6355224" cy="2048084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0" y="154108"/>
                <a:ext cx="580912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 spin these two spinners. What is the probability that I get the same colour on both spinners?</a:t>
                </a:r>
              </a:p>
              <a:p>
                <a:r>
                  <a:rPr lang="en-GB" dirty="0"/>
                  <a:t>What is the probability that the colours are </a:t>
                </a:r>
                <a:r>
                  <a:rPr lang="en-GB" b="1" dirty="0"/>
                  <a:t>not</a:t>
                </a:r>
                <a:endParaRPr lang="en-GB" dirty="0"/>
              </a:p>
              <a:p>
                <a:r>
                  <a:rPr lang="en-GB" dirty="0"/>
                  <a:t>the same?</a:t>
                </a:r>
              </a:p>
              <a:p>
                <a:endParaRPr lang="en-GB" dirty="0"/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3936249" y="602864"/>
                <a:ext cx="2418975" cy="1599328"/>
                <a:chOff x="2036504" y="1243646"/>
                <a:chExt cx="2418975" cy="1599328"/>
              </a:xfrm>
            </p:grpSpPr>
            <p:graphicFrame>
              <p:nvGraphicFramePr>
                <p:cNvPr id="50" name="Chart 49"/>
                <p:cNvGraphicFramePr/>
                <p:nvPr/>
              </p:nvGraphicFramePr>
              <p:xfrm>
                <a:off x="2036504" y="1243646"/>
                <a:ext cx="2418975" cy="159932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9"/>
                </a:graphicData>
              </a:graphic>
            </p:graphicFrame>
            <p:cxnSp>
              <p:nvCxnSpPr>
                <p:cNvPr id="51" name="Straight Arrow Connector 50"/>
                <p:cNvCxnSpPr/>
                <p:nvPr/>
              </p:nvCxnSpPr>
              <p:spPr>
                <a:xfrm flipV="1">
                  <a:off x="3036066" y="2043310"/>
                  <a:ext cx="488596" cy="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54" name="Chart 53"/>
            <p:cNvGraphicFramePr/>
            <p:nvPr/>
          </p:nvGraphicFramePr>
          <p:xfrm>
            <a:off x="8745138" y="5412210"/>
            <a:ext cx="2418975" cy="1599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cxnSp>
          <p:nvCxnSpPr>
            <p:cNvPr id="55" name="Straight Arrow Connector 54"/>
            <p:cNvCxnSpPr/>
            <p:nvPr/>
          </p:nvCxnSpPr>
          <p:spPr>
            <a:xfrm flipV="1">
              <a:off x="9744700" y="6211874"/>
              <a:ext cx="488596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357741" y="1206232"/>
                <a:ext cx="527709" cy="669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41" y="1206232"/>
                <a:ext cx="527709" cy="66941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66246" y="3248088"/>
                <a:ext cx="527709" cy="669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246" y="3248088"/>
                <a:ext cx="527709" cy="6694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851702" y="5604211"/>
                <a:ext cx="862544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702" y="5604211"/>
                <a:ext cx="862544" cy="6705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918080" y="985911"/>
                <a:ext cx="2201244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𝑆𝑎𝑚𝑒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080" y="985911"/>
                <a:ext cx="2201244" cy="6705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784045" y="3293403"/>
                <a:ext cx="2400016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𝑆𝑎𝑚𝑒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045" y="3293403"/>
                <a:ext cx="2400016" cy="6705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918080" y="1721026"/>
                <a:ext cx="2688428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𝑁𝑜𝑡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𝑆𝑎𝑚𝑒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080" y="1721026"/>
                <a:ext cx="2688428" cy="67056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833280" y="4014214"/>
                <a:ext cx="2887201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𝑁𝑜𝑡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𝑆𝑎𝑚𝑒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280" y="4014214"/>
                <a:ext cx="2887201" cy="67056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614313" y="5539476"/>
                <a:ext cx="2400016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𝑆𝑎𝑚𝑒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313" y="5539476"/>
                <a:ext cx="2400016" cy="66851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663548" y="6260287"/>
                <a:ext cx="2887201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𝑁𝑜𝑡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𝑆𝑎𝑚𝑒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548" y="6260287"/>
                <a:ext cx="2887201" cy="66851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31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850</Words>
  <Application>Microsoft Office PowerPoint</Application>
  <PresentationFormat>Widescreen</PresentationFormat>
  <Paragraphs>107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Sample Space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Aldridge</dc:creator>
  <cp:lastModifiedBy>Craig Barton</cp:lastModifiedBy>
  <cp:revision>10</cp:revision>
  <dcterms:created xsi:type="dcterms:W3CDTF">2020-01-27T11:23:59Z</dcterms:created>
  <dcterms:modified xsi:type="dcterms:W3CDTF">2020-01-29T10:43:25Z</dcterms:modified>
</cp:coreProperties>
</file>