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24" r:id="rId2"/>
    <p:sldId id="343" r:id="rId3"/>
    <p:sldId id="345" r:id="rId4"/>
    <p:sldId id="346" r:id="rId5"/>
    <p:sldId id="347" r:id="rId6"/>
    <p:sldId id="348" r:id="rId7"/>
    <p:sldId id="349" r:id="rId8"/>
    <p:sldId id="331" r:id="rId9"/>
    <p:sldId id="34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7970" autoAdjust="0"/>
  </p:normalViewPr>
  <p:slideViewPr>
    <p:cSldViewPr snapToGrid="0">
      <p:cViewPr varScale="1">
        <p:scale>
          <a:sx n="92" d="100"/>
          <a:sy n="92" d="100"/>
        </p:scale>
        <p:origin x="11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516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15" Type="http://schemas.openxmlformats.org/officeDocument/2006/relationships/image" Target="../media/image4.png"/><Relationship Id="rId4" Type="http://schemas.openxmlformats.org/officeDocument/2006/relationships/image" Target="../media/image2.png"/><Relationship Id="rId14" Type="http://schemas.openxmlformats.org/officeDocument/2006/relationships/image" Target="../media/image7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0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0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0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2831" y="741906"/>
            <a:ext cx="6182139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Angles on a straight line: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Yes/no </a:t>
            </a:r>
            <a:br>
              <a:rPr lang="en-GB" sz="4400" b="1" dirty="0">
                <a:solidFill>
                  <a:schemeClr val="bg1"/>
                </a:solidFill>
              </a:rPr>
            </a:br>
            <a:endParaRPr lang="en-GB" sz="4400" b="1" dirty="0">
              <a:solidFill>
                <a:schemeClr val="bg1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Rule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7360C67-8303-4B27-9FAB-AC539A8AB687}"/>
              </a:ext>
            </a:extLst>
          </p:cNvPr>
          <p:cNvGrpSpPr/>
          <p:nvPr/>
        </p:nvGrpSpPr>
        <p:grpSpPr>
          <a:xfrm>
            <a:off x="3369366" y="4221900"/>
            <a:ext cx="2533449" cy="1633219"/>
            <a:chOff x="3436138" y="4237781"/>
            <a:chExt cx="2533449" cy="1633219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45048D4-7122-494D-B9CA-9C647AEEEACC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702863" y="4152970"/>
              <a:ext cx="0" cy="25334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7E2794D-98F5-4738-900C-944567C18567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3561435" y="4273062"/>
              <a:ext cx="1181913" cy="1111352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4F0C001E-F266-4746-94A0-D1458334BCAD}"/>
                </a:ext>
              </a:extLst>
            </p:cNvPr>
            <p:cNvCxnSpPr>
              <a:cxnSpLocks/>
            </p:cNvCxnSpPr>
            <p:nvPr/>
          </p:nvCxnSpPr>
          <p:spPr>
            <a:xfrm rot="16200000" flipH="1" flipV="1">
              <a:off x="4710002" y="4592129"/>
              <a:ext cx="818262" cy="810324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Pie 100">
              <a:extLst>
                <a:ext uri="{FF2B5EF4-FFF2-40B4-BE49-F238E27FC236}">
                  <a16:creationId xmlns:a16="http://schemas.microsoft.com/office/drawing/2014/main" id="{C965A070-D74E-4531-B1B9-9EDD4A563575}"/>
                </a:ext>
              </a:extLst>
            </p:cNvPr>
            <p:cNvSpPr/>
            <p:nvPr/>
          </p:nvSpPr>
          <p:spPr>
            <a:xfrm>
              <a:off x="4231236" y="4956600"/>
              <a:ext cx="914400" cy="914400"/>
            </a:xfrm>
            <a:prstGeom prst="pie">
              <a:avLst>
                <a:gd name="adj1" fmla="val 10861935"/>
                <a:gd name="adj2" fmla="val 13612328"/>
              </a:avLst>
            </a:prstGeom>
            <a:solidFill>
              <a:srgbClr val="FF0000">
                <a:alpha val="40000"/>
              </a:srgbClr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23" name="Pie 101">
              <a:extLst>
                <a:ext uri="{FF2B5EF4-FFF2-40B4-BE49-F238E27FC236}">
                  <a16:creationId xmlns:a16="http://schemas.microsoft.com/office/drawing/2014/main" id="{36DA3C70-C83A-4A26-AC3C-C36C5B5A981B}"/>
                </a:ext>
              </a:extLst>
            </p:cNvPr>
            <p:cNvSpPr>
              <a:spLocks noChangeAspect="1"/>
            </p:cNvSpPr>
            <p:nvPr/>
          </p:nvSpPr>
          <p:spPr>
            <a:xfrm rot="8022117">
              <a:off x="4355563" y="5056965"/>
              <a:ext cx="720000" cy="720000"/>
            </a:xfrm>
            <a:prstGeom prst="pie">
              <a:avLst>
                <a:gd name="adj1" fmla="val 10911489"/>
                <a:gd name="adj2" fmla="val 13612328"/>
              </a:avLst>
            </a:prstGeom>
            <a:solidFill>
              <a:srgbClr val="7030A0">
                <a:alpha val="40000"/>
              </a:srgbClr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200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8C2F3663-E7C5-4E69-939F-7BEF8749D6E7}"/>
                    </a:ext>
                  </a:extLst>
                </p:cNvPr>
                <p:cNvSpPr txBox="1"/>
                <p:nvPr/>
              </p:nvSpPr>
              <p:spPr>
                <a:xfrm>
                  <a:off x="3783736" y="4892713"/>
                  <a:ext cx="54053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US" sz="2400" err="1"/>
                </a:p>
              </p:txBody>
            </p:sp>
          </mc:Choice>
          <mc:Fallback xmlns="">
            <p:sp>
              <p:nvSpPr>
                <p:cNvPr id="95" name="TextBox 94">
                  <a:extLst>
                    <a:ext uri="{FF2B5EF4-FFF2-40B4-BE49-F238E27FC236}">
                      <a16:creationId xmlns:a16="http://schemas.microsoft.com/office/drawing/2014/main" id="{50095147-C027-3E42-87FA-7F123BF9D83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83736" y="4892713"/>
                  <a:ext cx="540533" cy="461665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910FD202-5BE0-452E-9575-66A296640EC1}"/>
                    </a:ext>
                  </a:extLst>
                </p:cNvPr>
                <p:cNvSpPr txBox="1"/>
                <p:nvPr/>
              </p:nvSpPr>
              <p:spPr>
                <a:xfrm>
                  <a:off x="4978943" y="4950396"/>
                  <a:ext cx="54053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910FD202-5BE0-452E-9575-66A296640EC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78943" y="4950396"/>
                  <a:ext cx="540533" cy="461665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14995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90436430"/>
                  </p:ext>
                </p:extLst>
              </p:nvPr>
            </p:nvGraphicFramePr>
            <p:xfrm>
              <a:off x="571499" y="90055"/>
              <a:ext cx="8001001" cy="666403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0180">
                      <a:extLst>
                        <a:ext uri="{9D8B030D-6E8A-4147-A177-3AD203B41FA5}">
                          <a16:colId xmlns:a16="http://schemas.microsoft.com/office/drawing/2014/main" val="1010065199"/>
                        </a:ext>
                      </a:extLst>
                    </a:gridCol>
                    <a:gridCol w="3723707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93557">
                      <a:extLst>
                        <a:ext uri="{9D8B030D-6E8A-4147-A177-3AD203B41FA5}">
                          <a16:colId xmlns:a16="http://schemas.microsoft.com/office/drawing/2014/main" val="4084019226"/>
                        </a:ext>
                      </a:extLst>
                    </a:gridCol>
                    <a:gridCol w="1793557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98328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Diagram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Statement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True / False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1.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=180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2.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=180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3.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=180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4.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=180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5.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=180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90436430"/>
                  </p:ext>
                </p:extLst>
              </p:nvPr>
            </p:nvGraphicFramePr>
            <p:xfrm>
              <a:off x="571499" y="90055"/>
              <a:ext cx="8001001" cy="666403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0180">
                      <a:extLst>
                        <a:ext uri="{9D8B030D-6E8A-4147-A177-3AD203B41FA5}">
                          <a16:colId xmlns:a16="http://schemas.microsoft.com/office/drawing/2014/main" val="1010065199"/>
                        </a:ext>
                      </a:extLst>
                    </a:gridCol>
                    <a:gridCol w="3723707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93557">
                      <a:extLst>
                        <a:ext uri="{9D8B030D-6E8A-4147-A177-3AD203B41FA5}">
                          <a16:colId xmlns:a16="http://schemas.microsoft.com/office/drawing/2014/main" val="4084019226"/>
                        </a:ext>
                      </a:extLst>
                    </a:gridCol>
                    <a:gridCol w="1793557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98328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Diagram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Statement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True / False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1.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939" t="-49749" r="-101701" b="-4020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2.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939" t="-149000" r="-101701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3.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939" t="-250251" r="-101701" b="-2015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4.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939" t="-350251" r="-101701" b="-1015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5.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939" t="-450251" r="-101701" b="-15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B87E0FF-3047-4B43-BDBB-02D48D5C3D99}"/>
              </a:ext>
            </a:extLst>
          </p:cNvPr>
          <p:cNvCxnSpPr>
            <a:cxnSpLocks/>
          </p:cNvCxnSpPr>
          <p:nvPr/>
        </p:nvCxnSpPr>
        <p:spPr>
          <a:xfrm>
            <a:off x="2324395" y="1729516"/>
            <a:ext cx="174033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210B4C2-25F0-48D5-A9A6-64949F8C5368}"/>
              </a:ext>
            </a:extLst>
          </p:cNvPr>
          <p:cNvCxnSpPr>
            <a:cxnSpLocks/>
          </p:cNvCxnSpPr>
          <p:nvPr/>
        </p:nvCxnSpPr>
        <p:spPr>
          <a:xfrm>
            <a:off x="2324397" y="872839"/>
            <a:ext cx="764746" cy="85667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B745FAA-1FDA-4B8B-9C8A-2FA167001816}"/>
              </a:ext>
            </a:extLst>
          </p:cNvPr>
          <p:cNvCxnSpPr>
            <a:cxnSpLocks/>
          </p:cNvCxnSpPr>
          <p:nvPr/>
        </p:nvCxnSpPr>
        <p:spPr>
          <a:xfrm flipH="1">
            <a:off x="3089144" y="872839"/>
            <a:ext cx="540747" cy="85667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42AF8B4-30B6-43A7-9CD0-7D4B8789264F}"/>
                  </a:ext>
                </a:extLst>
              </p:cNvPr>
              <p:cNvSpPr txBox="1"/>
              <p:nvPr/>
            </p:nvSpPr>
            <p:spPr>
              <a:xfrm>
                <a:off x="2228045" y="1360183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42AF8B4-30B6-43A7-9CD0-7D4B878926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8045" y="1360183"/>
                <a:ext cx="45236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CA68CDC-AEFD-48CD-A8DD-D1CAEF76CDB9}"/>
                  </a:ext>
                </a:extLst>
              </p:cNvPr>
              <p:cNvSpPr txBox="1"/>
              <p:nvPr/>
            </p:nvSpPr>
            <p:spPr>
              <a:xfrm>
                <a:off x="3454239" y="1360183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CA68CDC-AEFD-48CD-A8DD-D1CAEF76CD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4239" y="1360183"/>
                <a:ext cx="45236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Pie 133">
            <a:extLst>
              <a:ext uri="{FF2B5EF4-FFF2-40B4-BE49-F238E27FC236}">
                <a16:creationId xmlns:a16="http://schemas.microsoft.com/office/drawing/2014/main" id="{F7A1F578-1D28-459E-A9BD-541F82AF6033}"/>
              </a:ext>
            </a:extLst>
          </p:cNvPr>
          <p:cNvSpPr/>
          <p:nvPr/>
        </p:nvSpPr>
        <p:spPr>
          <a:xfrm>
            <a:off x="2631944" y="1272315"/>
            <a:ext cx="914400" cy="914400"/>
          </a:xfrm>
          <a:prstGeom prst="pie">
            <a:avLst>
              <a:gd name="adj1" fmla="val 10861935"/>
              <a:gd name="adj2" fmla="val 13612328"/>
            </a:avLst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3" name="Pie 134">
            <a:extLst>
              <a:ext uri="{FF2B5EF4-FFF2-40B4-BE49-F238E27FC236}">
                <a16:creationId xmlns:a16="http://schemas.microsoft.com/office/drawing/2014/main" id="{28520C6D-F30A-4A93-B47D-4B9BCF841299}"/>
              </a:ext>
            </a:extLst>
          </p:cNvPr>
          <p:cNvSpPr>
            <a:spLocks noChangeAspect="1"/>
          </p:cNvSpPr>
          <p:nvPr/>
        </p:nvSpPr>
        <p:spPr>
          <a:xfrm rot="8022117">
            <a:off x="2753767" y="1369515"/>
            <a:ext cx="720000" cy="720000"/>
          </a:xfrm>
          <a:prstGeom prst="pie">
            <a:avLst>
              <a:gd name="adj1" fmla="val 9825925"/>
              <a:gd name="adj2" fmla="val 13612328"/>
            </a:avLst>
          </a:pr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44512A1-4DBD-4628-852F-0BB54C099942}"/>
              </a:ext>
            </a:extLst>
          </p:cNvPr>
          <p:cNvCxnSpPr>
            <a:cxnSpLocks/>
          </p:cNvCxnSpPr>
          <p:nvPr/>
        </p:nvCxnSpPr>
        <p:spPr>
          <a:xfrm>
            <a:off x="2372864" y="2947858"/>
            <a:ext cx="174033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EB3F5BF-FC28-4E6F-B285-D50D9F0B337F}"/>
              </a:ext>
            </a:extLst>
          </p:cNvPr>
          <p:cNvCxnSpPr>
            <a:cxnSpLocks/>
          </p:cNvCxnSpPr>
          <p:nvPr/>
        </p:nvCxnSpPr>
        <p:spPr>
          <a:xfrm>
            <a:off x="2372866" y="2091181"/>
            <a:ext cx="764746" cy="85667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362193B-6C44-4C56-A38F-AE223C6EE212}"/>
              </a:ext>
            </a:extLst>
          </p:cNvPr>
          <p:cNvCxnSpPr>
            <a:cxnSpLocks/>
          </p:cNvCxnSpPr>
          <p:nvPr/>
        </p:nvCxnSpPr>
        <p:spPr>
          <a:xfrm flipH="1">
            <a:off x="3137613" y="2091181"/>
            <a:ext cx="540747" cy="85667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4ACFC83-D141-44B0-BDAF-707E3502D088}"/>
                  </a:ext>
                </a:extLst>
              </p:cNvPr>
              <p:cNvSpPr txBox="1"/>
              <p:nvPr/>
            </p:nvSpPr>
            <p:spPr>
              <a:xfrm>
                <a:off x="2276514" y="2578525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4ACFC83-D141-44B0-BDAF-707E3502D0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6514" y="2578525"/>
                <a:ext cx="45236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D051E6B-1AA9-4A3B-8BC0-9BCC3585A139}"/>
                  </a:ext>
                </a:extLst>
              </p:cNvPr>
              <p:cNvSpPr txBox="1"/>
              <p:nvPr/>
            </p:nvSpPr>
            <p:spPr>
              <a:xfrm>
                <a:off x="3502708" y="2578525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D051E6B-1AA9-4A3B-8BC0-9BCC3585A1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2708" y="2578525"/>
                <a:ext cx="452368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Pie 133">
            <a:extLst>
              <a:ext uri="{FF2B5EF4-FFF2-40B4-BE49-F238E27FC236}">
                <a16:creationId xmlns:a16="http://schemas.microsoft.com/office/drawing/2014/main" id="{17A10DE2-DA8C-4EBF-91A7-FA6159412DF4}"/>
              </a:ext>
            </a:extLst>
          </p:cNvPr>
          <p:cNvSpPr/>
          <p:nvPr/>
        </p:nvSpPr>
        <p:spPr>
          <a:xfrm>
            <a:off x="2680413" y="2490657"/>
            <a:ext cx="914400" cy="914400"/>
          </a:xfrm>
          <a:prstGeom prst="pie">
            <a:avLst>
              <a:gd name="adj1" fmla="val 10861935"/>
              <a:gd name="adj2" fmla="val 13612328"/>
            </a:avLst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30" name="Pie 134">
            <a:extLst>
              <a:ext uri="{FF2B5EF4-FFF2-40B4-BE49-F238E27FC236}">
                <a16:creationId xmlns:a16="http://schemas.microsoft.com/office/drawing/2014/main" id="{84E9D337-A1E7-489B-9E4A-A23DA056EF19}"/>
              </a:ext>
            </a:extLst>
          </p:cNvPr>
          <p:cNvSpPr>
            <a:spLocks noChangeAspect="1"/>
          </p:cNvSpPr>
          <p:nvPr/>
        </p:nvSpPr>
        <p:spPr>
          <a:xfrm rot="8022117">
            <a:off x="2802236" y="2587857"/>
            <a:ext cx="720000" cy="720000"/>
          </a:xfrm>
          <a:prstGeom prst="pie">
            <a:avLst>
              <a:gd name="adj1" fmla="val 9825925"/>
              <a:gd name="adj2" fmla="val 13612328"/>
            </a:avLst>
          </a:pr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31" name="Pie 134">
            <a:extLst>
              <a:ext uri="{FF2B5EF4-FFF2-40B4-BE49-F238E27FC236}">
                <a16:creationId xmlns:a16="http://schemas.microsoft.com/office/drawing/2014/main" id="{EDF6A8CA-2EEB-42B0-A36A-50100E54AF6F}"/>
              </a:ext>
            </a:extLst>
          </p:cNvPr>
          <p:cNvSpPr>
            <a:spLocks noChangeAspect="1"/>
          </p:cNvSpPr>
          <p:nvPr/>
        </p:nvSpPr>
        <p:spPr>
          <a:xfrm rot="8022117">
            <a:off x="2770218" y="2553086"/>
            <a:ext cx="720000" cy="720000"/>
          </a:xfrm>
          <a:prstGeom prst="pie">
            <a:avLst>
              <a:gd name="adj1" fmla="val 5482098"/>
              <a:gd name="adj2" fmla="val 10601019"/>
            </a:avLst>
          </a:prstGeom>
          <a:solidFill>
            <a:srgbClr val="7030A0">
              <a:alpha val="4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BF0C44F-BE6F-43BC-9870-D82854A1A2E5}"/>
                  </a:ext>
                </a:extLst>
              </p:cNvPr>
              <p:cNvSpPr txBox="1"/>
              <p:nvPr/>
            </p:nvSpPr>
            <p:spPr>
              <a:xfrm>
                <a:off x="2877982" y="2238502"/>
                <a:ext cx="4299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BF0C44F-BE6F-43BC-9870-D82854A1A2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7982" y="2238502"/>
                <a:ext cx="42992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8FE77D49-92D1-47AD-8A05-EE036A6D6826}"/>
              </a:ext>
            </a:extLst>
          </p:cNvPr>
          <p:cNvCxnSpPr>
            <a:cxnSpLocks/>
          </p:cNvCxnSpPr>
          <p:nvPr/>
        </p:nvCxnSpPr>
        <p:spPr>
          <a:xfrm>
            <a:off x="2417256" y="4159339"/>
            <a:ext cx="174033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49B63F7-3460-4B36-A989-3B7C5D8B19C1}"/>
              </a:ext>
            </a:extLst>
          </p:cNvPr>
          <p:cNvCxnSpPr>
            <a:cxnSpLocks/>
          </p:cNvCxnSpPr>
          <p:nvPr/>
        </p:nvCxnSpPr>
        <p:spPr>
          <a:xfrm>
            <a:off x="2417258" y="3302662"/>
            <a:ext cx="764746" cy="85667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53031B87-3ED9-4BB0-901D-CEB4DBA25756}"/>
                  </a:ext>
                </a:extLst>
              </p:cNvPr>
              <p:cNvSpPr txBox="1"/>
              <p:nvPr/>
            </p:nvSpPr>
            <p:spPr>
              <a:xfrm>
                <a:off x="2320906" y="3790006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53031B87-3ED9-4BB0-901D-CEB4DBA257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0906" y="3790006"/>
                <a:ext cx="452368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1DE0E48D-A921-4795-83F5-603D92251C10}"/>
                  </a:ext>
                </a:extLst>
              </p:cNvPr>
              <p:cNvSpPr txBox="1"/>
              <p:nvPr/>
            </p:nvSpPr>
            <p:spPr>
              <a:xfrm>
                <a:off x="3332555" y="3561728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1DE0E48D-A921-4795-83F5-603D92251C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2555" y="3561728"/>
                <a:ext cx="452368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Pie 133">
            <a:extLst>
              <a:ext uri="{FF2B5EF4-FFF2-40B4-BE49-F238E27FC236}">
                <a16:creationId xmlns:a16="http://schemas.microsoft.com/office/drawing/2014/main" id="{D478C28E-6408-45CA-984A-641722416A2A}"/>
              </a:ext>
            </a:extLst>
          </p:cNvPr>
          <p:cNvSpPr/>
          <p:nvPr/>
        </p:nvSpPr>
        <p:spPr>
          <a:xfrm>
            <a:off x="2724805" y="3702138"/>
            <a:ext cx="914400" cy="914400"/>
          </a:xfrm>
          <a:prstGeom prst="pie">
            <a:avLst>
              <a:gd name="adj1" fmla="val 10861935"/>
              <a:gd name="adj2" fmla="val 13612328"/>
            </a:avLst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68" name="Pie 134">
            <a:extLst>
              <a:ext uri="{FF2B5EF4-FFF2-40B4-BE49-F238E27FC236}">
                <a16:creationId xmlns:a16="http://schemas.microsoft.com/office/drawing/2014/main" id="{14EDD6E2-4344-469B-933C-E4199314818E}"/>
              </a:ext>
            </a:extLst>
          </p:cNvPr>
          <p:cNvSpPr>
            <a:spLocks noChangeAspect="1"/>
          </p:cNvSpPr>
          <p:nvPr/>
        </p:nvSpPr>
        <p:spPr>
          <a:xfrm rot="8022117">
            <a:off x="2846628" y="3799338"/>
            <a:ext cx="720000" cy="720000"/>
          </a:xfrm>
          <a:prstGeom prst="pie">
            <a:avLst>
              <a:gd name="adj1" fmla="val 5708677"/>
              <a:gd name="adj2" fmla="val 13612328"/>
            </a:avLst>
          </a:pr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FD33685-785C-4F46-BEEF-1387DE06CE98}"/>
              </a:ext>
            </a:extLst>
          </p:cNvPr>
          <p:cNvCxnSpPr>
            <a:cxnSpLocks/>
          </p:cNvCxnSpPr>
          <p:nvPr/>
        </p:nvCxnSpPr>
        <p:spPr>
          <a:xfrm>
            <a:off x="2547090" y="4477097"/>
            <a:ext cx="764746" cy="85667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6D23258-703A-439B-B5DA-513D415437AA}"/>
                  </a:ext>
                </a:extLst>
              </p:cNvPr>
              <p:cNvSpPr txBox="1"/>
              <p:nvPr/>
            </p:nvSpPr>
            <p:spPr>
              <a:xfrm>
                <a:off x="2146680" y="4500573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6D23258-703A-439B-B5DA-513D415437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6680" y="4500573"/>
                <a:ext cx="452368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5FC01447-1F03-4EFD-BEF0-7468A6F76CA5}"/>
                  </a:ext>
                </a:extLst>
              </p:cNvPr>
              <p:cNvSpPr txBox="1"/>
              <p:nvPr/>
            </p:nvSpPr>
            <p:spPr>
              <a:xfrm>
                <a:off x="3101837" y="4395309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5FC01447-1F03-4EFD-BEF0-7468A6F76C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1837" y="4395309"/>
                <a:ext cx="452368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Pie 133">
            <a:extLst>
              <a:ext uri="{FF2B5EF4-FFF2-40B4-BE49-F238E27FC236}">
                <a16:creationId xmlns:a16="http://schemas.microsoft.com/office/drawing/2014/main" id="{A416B290-0F39-4FC1-BF8C-FDC02DDF3087}"/>
              </a:ext>
            </a:extLst>
          </p:cNvPr>
          <p:cNvSpPr/>
          <p:nvPr/>
        </p:nvSpPr>
        <p:spPr>
          <a:xfrm>
            <a:off x="2472263" y="4455661"/>
            <a:ext cx="914400" cy="914400"/>
          </a:xfrm>
          <a:prstGeom prst="pie">
            <a:avLst>
              <a:gd name="adj1" fmla="val 10861935"/>
              <a:gd name="adj2" fmla="val 13612328"/>
            </a:avLst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38" name="Pie 134">
            <a:extLst>
              <a:ext uri="{FF2B5EF4-FFF2-40B4-BE49-F238E27FC236}">
                <a16:creationId xmlns:a16="http://schemas.microsoft.com/office/drawing/2014/main" id="{480DCD33-13EA-4562-AE3C-6EB03D0034AC}"/>
              </a:ext>
            </a:extLst>
          </p:cNvPr>
          <p:cNvSpPr>
            <a:spLocks noChangeAspect="1"/>
          </p:cNvSpPr>
          <p:nvPr/>
        </p:nvSpPr>
        <p:spPr>
          <a:xfrm rot="8022117">
            <a:off x="2549295" y="4536604"/>
            <a:ext cx="720000" cy="720000"/>
          </a:xfrm>
          <a:prstGeom prst="pie">
            <a:avLst>
              <a:gd name="adj1" fmla="val 5708677"/>
              <a:gd name="adj2" fmla="val 13612328"/>
            </a:avLst>
          </a:pr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D0E3069-7059-4D20-860F-75614FAF8DD6}"/>
              </a:ext>
            </a:extLst>
          </p:cNvPr>
          <p:cNvCxnSpPr>
            <a:cxnSpLocks/>
          </p:cNvCxnSpPr>
          <p:nvPr/>
        </p:nvCxnSpPr>
        <p:spPr>
          <a:xfrm>
            <a:off x="2445359" y="4905435"/>
            <a:ext cx="174033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Pie 133">
            <a:extLst>
              <a:ext uri="{FF2B5EF4-FFF2-40B4-BE49-F238E27FC236}">
                <a16:creationId xmlns:a16="http://schemas.microsoft.com/office/drawing/2014/main" id="{23FF6F49-A224-4F8F-8288-419E90CEFBB3}"/>
              </a:ext>
            </a:extLst>
          </p:cNvPr>
          <p:cNvSpPr/>
          <p:nvPr/>
        </p:nvSpPr>
        <p:spPr>
          <a:xfrm rot="10800000">
            <a:off x="2472263" y="4439402"/>
            <a:ext cx="914400" cy="914400"/>
          </a:xfrm>
          <a:prstGeom prst="pie">
            <a:avLst>
              <a:gd name="adj1" fmla="val 10861935"/>
              <a:gd name="adj2" fmla="val 13612328"/>
            </a:avLst>
          </a:prstGeom>
          <a:solidFill>
            <a:srgbClr val="7030A0">
              <a:alpha val="4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E1CE569-00DD-4910-A3B2-35A8B88CD417}"/>
                  </a:ext>
                </a:extLst>
              </p:cNvPr>
              <p:cNvSpPr txBox="1"/>
              <p:nvPr/>
            </p:nvSpPr>
            <p:spPr>
              <a:xfrm>
                <a:off x="3245426" y="4957401"/>
                <a:ext cx="4299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E1CE569-00DD-4910-A3B2-35A8B88CD4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5426" y="4957401"/>
                <a:ext cx="429926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7958C614-65E6-47FC-9E60-2302A25A7636}"/>
              </a:ext>
            </a:extLst>
          </p:cNvPr>
          <p:cNvCxnSpPr>
            <a:cxnSpLocks/>
          </p:cNvCxnSpPr>
          <p:nvPr/>
        </p:nvCxnSpPr>
        <p:spPr>
          <a:xfrm>
            <a:off x="2539235" y="5734611"/>
            <a:ext cx="764746" cy="85667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F456E2FD-096F-4D6C-822B-858D8240DD0E}"/>
                  </a:ext>
                </a:extLst>
              </p:cNvPr>
              <p:cNvSpPr txBox="1"/>
              <p:nvPr/>
            </p:nvSpPr>
            <p:spPr>
              <a:xfrm>
                <a:off x="2138825" y="5758087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F456E2FD-096F-4D6C-822B-858D8240DD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8825" y="5758087"/>
                <a:ext cx="452368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B924DA8B-FC16-434B-B746-304881466FA4}"/>
                  </a:ext>
                </a:extLst>
              </p:cNvPr>
              <p:cNvSpPr txBox="1"/>
              <p:nvPr/>
            </p:nvSpPr>
            <p:spPr>
              <a:xfrm>
                <a:off x="3093982" y="5652823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B924DA8B-FC16-434B-B746-304881466F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3982" y="5652823"/>
                <a:ext cx="452368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Pie 133">
            <a:extLst>
              <a:ext uri="{FF2B5EF4-FFF2-40B4-BE49-F238E27FC236}">
                <a16:creationId xmlns:a16="http://schemas.microsoft.com/office/drawing/2014/main" id="{B53CD265-3396-4A2B-A404-8EE9545B5B39}"/>
              </a:ext>
            </a:extLst>
          </p:cNvPr>
          <p:cNvSpPr/>
          <p:nvPr/>
        </p:nvSpPr>
        <p:spPr>
          <a:xfrm>
            <a:off x="2464408" y="5713175"/>
            <a:ext cx="914400" cy="914400"/>
          </a:xfrm>
          <a:prstGeom prst="pie">
            <a:avLst>
              <a:gd name="adj1" fmla="val 10861935"/>
              <a:gd name="adj2" fmla="val 13612328"/>
            </a:avLst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46" name="Pie 134">
            <a:extLst>
              <a:ext uri="{FF2B5EF4-FFF2-40B4-BE49-F238E27FC236}">
                <a16:creationId xmlns:a16="http://schemas.microsoft.com/office/drawing/2014/main" id="{968ADCBA-BA98-4768-8660-860593CA49CA}"/>
              </a:ext>
            </a:extLst>
          </p:cNvPr>
          <p:cNvSpPr>
            <a:spLocks noChangeAspect="1"/>
          </p:cNvSpPr>
          <p:nvPr/>
        </p:nvSpPr>
        <p:spPr>
          <a:xfrm rot="8022117">
            <a:off x="2541440" y="5794118"/>
            <a:ext cx="720000" cy="720000"/>
          </a:xfrm>
          <a:prstGeom prst="pie">
            <a:avLst>
              <a:gd name="adj1" fmla="val 5708677"/>
              <a:gd name="adj2" fmla="val 13612328"/>
            </a:avLst>
          </a:pr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50F491E5-DC14-4A7C-8A68-BAAF371145D4}"/>
              </a:ext>
            </a:extLst>
          </p:cNvPr>
          <p:cNvCxnSpPr>
            <a:cxnSpLocks/>
          </p:cNvCxnSpPr>
          <p:nvPr/>
        </p:nvCxnSpPr>
        <p:spPr>
          <a:xfrm>
            <a:off x="2437504" y="6162949"/>
            <a:ext cx="174033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ie 133">
            <a:extLst>
              <a:ext uri="{FF2B5EF4-FFF2-40B4-BE49-F238E27FC236}">
                <a16:creationId xmlns:a16="http://schemas.microsoft.com/office/drawing/2014/main" id="{34C3BC00-2627-402E-90C6-C6DC00DD2872}"/>
              </a:ext>
            </a:extLst>
          </p:cNvPr>
          <p:cNvSpPr/>
          <p:nvPr/>
        </p:nvSpPr>
        <p:spPr>
          <a:xfrm rot="10800000">
            <a:off x="2464408" y="5696916"/>
            <a:ext cx="914400" cy="914400"/>
          </a:xfrm>
          <a:prstGeom prst="pie">
            <a:avLst>
              <a:gd name="adj1" fmla="val 10861935"/>
              <a:gd name="adj2" fmla="val 13612328"/>
            </a:avLst>
          </a:prstGeom>
          <a:solidFill>
            <a:srgbClr val="7030A0">
              <a:alpha val="4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36B136F6-4DA0-4A1E-81D3-FDD4632ADA14}"/>
                  </a:ext>
                </a:extLst>
              </p:cNvPr>
              <p:cNvSpPr txBox="1"/>
              <p:nvPr/>
            </p:nvSpPr>
            <p:spPr>
              <a:xfrm>
                <a:off x="3237571" y="6214915"/>
                <a:ext cx="4299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36B136F6-4DA0-4A1E-81D3-FDD4632ADA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7571" y="6214915"/>
                <a:ext cx="429926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1189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29215123"/>
                  </p:ext>
                </p:extLst>
              </p:nvPr>
            </p:nvGraphicFramePr>
            <p:xfrm>
              <a:off x="571499" y="90055"/>
              <a:ext cx="8001001" cy="666403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0180">
                      <a:extLst>
                        <a:ext uri="{9D8B030D-6E8A-4147-A177-3AD203B41FA5}">
                          <a16:colId xmlns:a16="http://schemas.microsoft.com/office/drawing/2014/main" val="1010065199"/>
                        </a:ext>
                      </a:extLst>
                    </a:gridCol>
                    <a:gridCol w="3723707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93557">
                      <a:extLst>
                        <a:ext uri="{9D8B030D-6E8A-4147-A177-3AD203B41FA5}">
                          <a16:colId xmlns:a16="http://schemas.microsoft.com/office/drawing/2014/main" val="4084019226"/>
                        </a:ext>
                      </a:extLst>
                    </a:gridCol>
                    <a:gridCol w="1793557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98328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Diagram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Statement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True / False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6.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=180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7.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=180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8.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=180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9.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=180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10.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=180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29215123"/>
                  </p:ext>
                </p:extLst>
              </p:nvPr>
            </p:nvGraphicFramePr>
            <p:xfrm>
              <a:off x="571499" y="90055"/>
              <a:ext cx="8001001" cy="666403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0180">
                      <a:extLst>
                        <a:ext uri="{9D8B030D-6E8A-4147-A177-3AD203B41FA5}">
                          <a16:colId xmlns:a16="http://schemas.microsoft.com/office/drawing/2014/main" val="1010065199"/>
                        </a:ext>
                      </a:extLst>
                    </a:gridCol>
                    <a:gridCol w="3723707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93557">
                      <a:extLst>
                        <a:ext uri="{9D8B030D-6E8A-4147-A177-3AD203B41FA5}">
                          <a16:colId xmlns:a16="http://schemas.microsoft.com/office/drawing/2014/main" val="4084019226"/>
                        </a:ext>
                      </a:extLst>
                    </a:gridCol>
                    <a:gridCol w="1793557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98328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Diagram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Statement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True / False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6.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939" t="-49749" r="-101701" b="-4020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7.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939" t="-149000" r="-101701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8.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939" t="-250251" r="-101701" b="-2015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9.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939" t="-350251" r="-101701" b="-1015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10.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939" t="-450251" r="-101701" b="-15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B87E0FF-3047-4B43-BDBB-02D48D5C3D99}"/>
              </a:ext>
            </a:extLst>
          </p:cNvPr>
          <p:cNvCxnSpPr>
            <a:cxnSpLocks/>
          </p:cNvCxnSpPr>
          <p:nvPr/>
        </p:nvCxnSpPr>
        <p:spPr>
          <a:xfrm>
            <a:off x="1647825" y="1729516"/>
            <a:ext cx="29241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210B4C2-25F0-48D5-A9A6-64949F8C5368}"/>
              </a:ext>
            </a:extLst>
          </p:cNvPr>
          <p:cNvCxnSpPr>
            <a:cxnSpLocks/>
          </p:cNvCxnSpPr>
          <p:nvPr/>
        </p:nvCxnSpPr>
        <p:spPr>
          <a:xfrm>
            <a:off x="1917337" y="872839"/>
            <a:ext cx="764746" cy="85667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B745FAA-1FDA-4B8B-9C8A-2FA167001816}"/>
              </a:ext>
            </a:extLst>
          </p:cNvPr>
          <p:cNvCxnSpPr>
            <a:cxnSpLocks/>
          </p:cNvCxnSpPr>
          <p:nvPr/>
        </p:nvCxnSpPr>
        <p:spPr>
          <a:xfrm flipH="1">
            <a:off x="3680423" y="872839"/>
            <a:ext cx="540747" cy="85667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42AF8B4-30B6-43A7-9CD0-7D4B8789264F}"/>
                  </a:ext>
                </a:extLst>
              </p:cNvPr>
              <p:cNvSpPr txBox="1"/>
              <p:nvPr/>
            </p:nvSpPr>
            <p:spPr>
              <a:xfrm>
                <a:off x="1914226" y="1339261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42AF8B4-30B6-43A7-9CD0-7D4B878926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4226" y="1339261"/>
                <a:ext cx="45236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CA68CDC-AEFD-48CD-A8DD-D1CAEF76CDB9}"/>
                  </a:ext>
                </a:extLst>
              </p:cNvPr>
              <p:cNvSpPr txBox="1"/>
              <p:nvPr/>
            </p:nvSpPr>
            <p:spPr>
              <a:xfrm>
                <a:off x="3950243" y="1318337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CA68CDC-AEFD-48CD-A8DD-D1CAEF76CD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0243" y="1318337"/>
                <a:ext cx="45236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Pie 133">
            <a:extLst>
              <a:ext uri="{FF2B5EF4-FFF2-40B4-BE49-F238E27FC236}">
                <a16:creationId xmlns:a16="http://schemas.microsoft.com/office/drawing/2014/main" id="{F7A1F578-1D28-459E-A9BD-541F82AF6033}"/>
              </a:ext>
            </a:extLst>
          </p:cNvPr>
          <p:cNvSpPr/>
          <p:nvPr/>
        </p:nvSpPr>
        <p:spPr>
          <a:xfrm>
            <a:off x="2224883" y="1272315"/>
            <a:ext cx="914400" cy="914400"/>
          </a:xfrm>
          <a:prstGeom prst="pie">
            <a:avLst>
              <a:gd name="adj1" fmla="val 10861935"/>
              <a:gd name="adj2" fmla="val 13612328"/>
            </a:avLst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3" name="Pie 134">
            <a:extLst>
              <a:ext uri="{FF2B5EF4-FFF2-40B4-BE49-F238E27FC236}">
                <a16:creationId xmlns:a16="http://schemas.microsoft.com/office/drawing/2014/main" id="{28520C6D-F30A-4A93-B47D-4B9BCF841299}"/>
              </a:ext>
            </a:extLst>
          </p:cNvPr>
          <p:cNvSpPr>
            <a:spLocks noChangeAspect="1"/>
          </p:cNvSpPr>
          <p:nvPr/>
        </p:nvSpPr>
        <p:spPr>
          <a:xfrm rot="8022117">
            <a:off x="3352183" y="1369515"/>
            <a:ext cx="720000" cy="720000"/>
          </a:xfrm>
          <a:prstGeom prst="pie">
            <a:avLst>
              <a:gd name="adj1" fmla="val 9825925"/>
              <a:gd name="adj2" fmla="val 13612328"/>
            </a:avLst>
          </a:pr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22581520-DAA1-4BC3-B13F-2FC31185F803}"/>
              </a:ext>
            </a:extLst>
          </p:cNvPr>
          <p:cNvCxnSpPr>
            <a:cxnSpLocks/>
          </p:cNvCxnSpPr>
          <p:nvPr/>
        </p:nvCxnSpPr>
        <p:spPr>
          <a:xfrm>
            <a:off x="1677195" y="2936875"/>
            <a:ext cx="29241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1E1680B-AC82-4B1D-BD3E-2E318A4CA925}"/>
              </a:ext>
            </a:extLst>
          </p:cNvPr>
          <p:cNvCxnSpPr>
            <a:cxnSpLocks/>
          </p:cNvCxnSpPr>
          <p:nvPr/>
        </p:nvCxnSpPr>
        <p:spPr>
          <a:xfrm>
            <a:off x="1946707" y="2080198"/>
            <a:ext cx="764746" cy="85667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E56C7D5-F3B9-4327-8397-74865BEC59A1}"/>
              </a:ext>
            </a:extLst>
          </p:cNvPr>
          <p:cNvCxnSpPr>
            <a:cxnSpLocks/>
          </p:cNvCxnSpPr>
          <p:nvPr/>
        </p:nvCxnSpPr>
        <p:spPr>
          <a:xfrm flipH="1">
            <a:off x="3709793" y="2080198"/>
            <a:ext cx="540747" cy="85667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A4404954-D8FC-4B14-AF41-5F465381D40C}"/>
                  </a:ext>
                </a:extLst>
              </p:cNvPr>
              <p:cNvSpPr txBox="1"/>
              <p:nvPr/>
            </p:nvSpPr>
            <p:spPr>
              <a:xfrm>
                <a:off x="1943596" y="2546620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A4404954-D8FC-4B14-AF41-5F465381D4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3596" y="2546620"/>
                <a:ext cx="45236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DA11CE39-4648-4AF5-8C83-46BE2FDC1B24}"/>
                  </a:ext>
                </a:extLst>
              </p:cNvPr>
              <p:cNvSpPr txBox="1"/>
              <p:nvPr/>
            </p:nvSpPr>
            <p:spPr>
              <a:xfrm>
                <a:off x="3979613" y="2525696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DA11CE39-4648-4AF5-8C83-46BE2FDC1B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9613" y="2525696"/>
                <a:ext cx="452368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Pie 133">
            <a:extLst>
              <a:ext uri="{FF2B5EF4-FFF2-40B4-BE49-F238E27FC236}">
                <a16:creationId xmlns:a16="http://schemas.microsoft.com/office/drawing/2014/main" id="{B69365BD-C908-405C-AA6B-1D8DF1C1297D}"/>
              </a:ext>
            </a:extLst>
          </p:cNvPr>
          <p:cNvSpPr/>
          <p:nvPr/>
        </p:nvSpPr>
        <p:spPr>
          <a:xfrm>
            <a:off x="2254253" y="2479674"/>
            <a:ext cx="914400" cy="914400"/>
          </a:xfrm>
          <a:prstGeom prst="pie">
            <a:avLst>
              <a:gd name="adj1" fmla="val 10861935"/>
              <a:gd name="adj2" fmla="val 13612328"/>
            </a:avLst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56" name="Pie 134">
            <a:extLst>
              <a:ext uri="{FF2B5EF4-FFF2-40B4-BE49-F238E27FC236}">
                <a16:creationId xmlns:a16="http://schemas.microsoft.com/office/drawing/2014/main" id="{8F46DF4D-C8B9-496E-8687-6708060E3B96}"/>
              </a:ext>
            </a:extLst>
          </p:cNvPr>
          <p:cNvSpPr>
            <a:spLocks noChangeAspect="1"/>
          </p:cNvSpPr>
          <p:nvPr/>
        </p:nvSpPr>
        <p:spPr>
          <a:xfrm rot="8022117">
            <a:off x="3367037" y="2560014"/>
            <a:ext cx="720000" cy="720000"/>
          </a:xfrm>
          <a:prstGeom prst="pie">
            <a:avLst>
              <a:gd name="adj1" fmla="val 9825925"/>
              <a:gd name="adj2" fmla="val 13612328"/>
            </a:avLst>
          </a:pr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57" name="Pie 134">
            <a:extLst>
              <a:ext uri="{FF2B5EF4-FFF2-40B4-BE49-F238E27FC236}">
                <a16:creationId xmlns:a16="http://schemas.microsoft.com/office/drawing/2014/main" id="{45E707F0-6180-4EE9-9CA4-A4209B54A465}"/>
              </a:ext>
            </a:extLst>
          </p:cNvPr>
          <p:cNvSpPr>
            <a:spLocks noChangeAspect="1"/>
          </p:cNvSpPr>
          <p:nvPr/>
        </p:nvSpPr>
        <p:spPr>
          <a:xfrm rot="5400000">
            <a:off x="3373158" y="2591453"/>
            <a:ext cx="720000" cy="720000"/>
          </a:xfrm>
          <a:prstGeom prst="pie">
            <a:avLst>
              <a:gd name="adj1" fmla="val 5482098"/>
              <a:gd name="adj2" fmla="val 12268793"/>
            </a:avLst>
          </a:prstGeom>
          <a:solidFill>
            <a:srgbClr val="7030A0">
              <a:alpha val="4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D0F18002-4149-41FB-9024-139FFFC0F1D0}"/>
                  </a:ext>
                </a:extLst>
              </p:cNvPr>
              <p:cNvSpPr txBox="1"/>
              <p:nvPr/>
            </p:nvSpPr>
            <p:spPr>
              <a:xfrm>
                <a:off x="3283895" y="2394832"/>
                <a:ext cx="4299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D0F18002-4149-41FB-9024-139FFFC0F1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3895" y="2394832"/>
                <a:ext cx="42992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714C6D43-3C9F-43BC-B84F-D44738C2CC0A}"/>
              </a:ext>
            </a:extLst>
          </p:cNvPr>
          <p:cNvCxnSpPr>
            <a:cxnSpLocks/>
          </p:cNvCxnSpPr>
          <p:nvPr/>
        </p:nvCxnSpPr>
        <p:spPr>
          <a:xfrm>
            <a:off x="1615283" y="2936874"/>
            <a:ext cx="29241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E6BE54A-0F1B-49D4-8C9F-1C44EB6A00BE}"/>
              </a:ext>
            </a:extLst>
          </p:cNvPr>
          <p:cNvCxnSpPr>
            <a:cxnSpLocks/>
          </p:cNvCxnSpPr>
          <p:nvPr/>
        </p:nvCxnSpPr>
        <p:spPr>
          <a:xfrm>
            <a:off x="1644653" y="4144233"/>
            <a:ext cx="29241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AE0EF3B1-60A5-4819-82F5-149CD29A2622}"/>
              </a:ext>
            </a:extLst>
          </p:cNvPr>
          <p:cNvCxnSpPr>
            <a:cxnSpLocks/>
          </p:cNvCxnSpPr>
          <p:nvPr/>
        </p:nvCxnSpPr>
        <p:spPr>
          <a:xfrm>
            <a:off x="1914165" y="3287556"/>
            <a:ext cx="764746" cy="85667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FADDB6A9-0602-4CF8-BA6B-4F6AFF4939E0}"/>
              </a:ext>
            </a:extLst>
          </p:cNvPr>
          <p:cNvCxnSpPr>
            <a:cxnSpLocks/>
          </p:cNvCxnSpPr>
          <p:nvPr/>
        </p:nvCxnSpPr>
        <p:spPr>
          <a:xfrm flipH="1">
            <a:off x="3677251" y="3287556"/>
            <a:ext cx="540747" cy="85667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1EF0A073-D62B-492A-B6FC-F10EF87DB696}"/>
                  </a:ext>
                </a:extLst>
              </p:cNvPr>
              <p:cNvSpPr txBox="1"/>
              <p:nvPr/>
            </p:nvSpPr>
            <p:spPr>
              <a:xfrm>
                <a:off x="1911054" y="3753978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1EF0A073-D62B-492A-B6FC-F10EF87DB6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1054" y="3753978"/>
                <a:ext cx="452368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400C89CE-18DB-4B2A-AA3F-4219F404EC2B}"/>
                  </a:ext>
                </a:extLst>
              </p:cNvPr>
              <p:cNvSpPr txBox="1"/>
              <p:nvPr/>
            </p:nvSpPr>
            <p:spPr>
              <a:xfrm>
                <a:off x="3947071" y="3733054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400C89CE-18DB-4B2A-AA3F-4219F404EC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7071" y="3733054"/>
                <a:ext cx="452368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Pie 133">
            <a:extLst>
              <a:ext uri="{FF2B5EF4-FFF2-40B4-BE49-F238E27FC236}">
                <a16:creationId xmlns:a16="http://schemas.microsoft.com/office/drawing/2014/main" id="{9B25757A-9FD2-4C13-8823-765A9EDEBC5A}"/>
              </a:ext>
            </a:extLst>
          </p:cNvPr>
          <p:cNvSpPr/>
          <p:nvPr/>
        </p:nvSpPr>
        <p:spPr>
          <a:xfrm>
            <a:off x="2221711" y="3687032"/>
            <a:ext cx="914400" cy="914400"/>
          </a:xfrm>
          <a:prstGeom prst="pie">
            <a:avLst>
              <a:gd name="adj1" fmla="val 10861935"/>
              <a:gd name="adj2" fmla="val 13612328"/>
            </a:avLst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79" name="Pie 134">
            <a:extLst>
              <a:ext uri="{FF2B5EF4-FFF2-40B4-BE49-F238E27FC236}">
                <a16:creationId xmlns:a16="http://schemas.microsoft.com/office/drawing/2014/main" id="{28D2EDA1-CEAA-4883-B166-478C55D68A5C}"/>
              </a:ext>
            </a:extLst>
          </p:cNvPr>
          <p:cNvSpPr>
            <a:spLocks noChangeAspect="1"/>
          </p:cNvSpPr>
          <p:nvPr/>
        </p:nvSpPr>
        <p:spPr>
          <a:xfrm rot="8022117">
            <a:off x="3334495" y="3767372"/>
            <a:ext cx="720000" cy="720000"/>
          </a:xfrm>
          <a:prstGeom prst="pie">
            <a:avLst>
              <a:gd name="adj1" fmla="val 9825925"/>
              <a:gd name="adj2" fmla="val 13612328"/>
            </a:avLst>
          </a:pr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80" name="Pie 134">
            <a:extLst>
              <a:ext uri="{FF2B5EF4-FFF2-40B4-BE49-F238E27FC236}">
                <a16:creationId xmlns:a16="http://schemas.microsoft.com/office/drawing/2014/main" id="{9182F2E4-BDA4-4A8C-BF58-841A9B3F3FC0}"/>
              </a:ext>
            </a:extLst>
          </p:cNvPr>
          <p:cNvSpPr>
            <a:spLocks noChangeAspect="1"/>
          </p:cNvSpPr>
          <p:nvPr/>
        </p:nvSpPr>
        <p:spPr>
          <a:xfrm rot="5400000">
            <a:off x="3340616" y="3798811"/>
            <a:ext cx="720000" cy="720000"/>
          </a:xfrm>
          <a:prstGeom prst="pie">
            <a:avLst>
              <a:gd name="adj1" fmla="val 5482098"/>
              <a:gd name="adj2" fmla="val 12268793"/>
            </a:avLst>
          </a:prstGeom>
          <a:solidFill>
            <a:srgbClr val="7030A0">
              <a:alpha val="4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A6A63218-3126-441E-B905-4FD914E95668}"/>
                  </a:ext>
                </a:extLst>
              </p:cNvPr>
              <p:cNvSpPr txBox="1"/>
              <p:nvPr/>
            </p:nvSpPr>
            <p:spPr>
              <a:xfrm>
                <a:off x="3251353" y="3602190"/>
                <a:ext cx="4299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A6A63218-3126-441E-B905-4FD914E956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1353" y="3602190"/>
                <a:ext cx="429926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C801D139-40F6-4F86-8A65-227AC34BCD32}"/>
              </a:ext>
            </a:extLst>
          </p:cNvPr>
          <p:cNvCxnSpPr>
            <a:cxnSpLocks/>
          </p:cNvCxnSpPr>
          <p:nvPr/>
        </p:nvCxnSpPr>
        <p:spPr>
          <a:xfrm>
            <a:off x="1495754" y="5337082"/>
            <a:ext cx="29241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23AEACD3-1D34-4092-ABD1-09F28276BCC1}"/>
              </a:ext>
            </a:extLst>
          </p:cNvPr>
          <p:cNvCxnSpPr>
            <a:cxnSpLocks/>
          </p:cNvCxnSpPr>
          <p:nvPr/>
        </p:nvCxnSpPr>
        <p:spPr>
          <a:xfrm flipH="1">
            <a:off x="3528352" y="4480405"/>
            <a:ext cx="540747" cy="85667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3136A713-8289-46CB-8DA8-CBC4D08F487F}"/>
                  </a:ext>
                </a:extLst>
              </p:cNvPr>
              <p:cNvSpPr txBox="1"/>
              <p:nvPr/>
            </p:nvSpPr>
            <p:spPr>
              <a:xfrm>
                <a:off x="2499318" y="4920898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3136A713-8289-46CB-8DA8-CBC4D08F48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9318" y="4920898"/>
                <a:ext cx="452368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495C71DF-4201-4F65-9667-45D46E459C97}"/>
                  </a:ext>
                </a:extLst>
              </p:cNvPr>
              <p:cNvSpPr txBox="1"/>
              <p:nvPr/>
            </p:nvSpPr>
            <p:spPr>
              <a:xfrm>
                <a:off x="3798172" y="4925903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495C71DF-4201-4F65-9667-45D46E459C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8172" y="4925903"/>
                <a:ext cx="452368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Pie 133">
            <a:extLst>
              <a:ext uri="{FF2B5EF4-FFF2-40B4-BE49-F238E27FC236}">
                <a16:creationId xmlns:a16="http://schemas.microsoft.com/office/drawing/2014/main" id="{CDD0B7BC-76DF-4728-9721-27B57FF5F721}"/>
              </a:ext>
            </a:extLst>
          </p:cNvPr>
          <p:cNvSpPr/>
          <p:nvPr/>
        </p:nvSpPr>
        <p:spPr>
          <a:xfrm rot="7379278">
            <a:off x="1713366" y="4870357"/>
            <a:ext cx="914400" cy="914400"/>
          </a:xfrm>
          <a:prstGeom prst="pie">
            <a:avLst>
              <a:gd name="adj1" fmla="val 10861935"/>
              <a:gd name="adj2" fmla="val 14186500"/>
            </a:avLst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88" name="Pie 134">
            <a:extLst>
              <a:ext uri="{FF2B5EF4-FFF2-40B4-BE49-F238E27FC236}">
                <a16:creationId xmlns:a16="http://schemas.microsoft.com/office/drawing/2014/main" id="{46F61BEB-20C8-4F0D-A529-B4672D3D99F9}"/>
              </a:ext>
            </a:extLst>
          </p:cNvPr>
          <p:cNvSpPr>
            <a:spLocks noChangeAspect="1"/>
          </p:cNvSpPr>
          <p:nvPr/>
        </p:nvSpPr>
        <p:spPr>
          <a:xfrm rot="8022117">
            <a:off x="3200112" y="4977081"/>
            <a:ext cx="720000" cy="720000"/>
          </a:xfrm>
          <a:prstGeom prst="pie">
            <a:avLst>
              <a:gd name="adj1" fmla="val 9825925"/>
              <a:gd name="adj2" fmla="val 13612328"/>
            </a:avLst>
          </a:pr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EC1B3ED3-C6BD-458C-8087-863BADB1D2D2}"/>
              </a:ext>
            </a:extLst>
          </p:cNvPr>
          <p:cNvCxnSpPr>
            <a:cxnSpLocks/>
          </p:cNvCxnSpPr>
          <p:nvPr/>
        </p:nvCxnSpPr>
        <p:spPr>
          <a:xfrm flipH="1">
            <a:off x="2162801" y="4480405"/>
            <a:ext cx="540747" cy="85667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F76C680-1BD7-4952-B44A-05DDD49ACC11}"/>
              </a:ext>
            </a:extLst>
          </p:cNvPr>
          <p:cNvCxnSpPr>
            <a:cxnSpLocks/>
          </p:cNvCxnSpPr>
          <p:nvPr/>
        </p:nvCxnSpPr>
        <p:spPr>
          <a:xfrm flipV="1">
            <a:off x="2420343" y="4636360"/>
            <a:ext cx="193642" cy="33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EE87D3DB-67CB-4EFD-AD66-BFEC270B3091}"/>
              </a:ext>
            </a:extLst>
          </p:cNvPr>
          <p:cNvCxnSpPr>
            <a:cxnSpLocks/>
          </p:cNvCxnSpPr>
          <p:nvPr/>
        </p:nvCxnSpPr>
        <p:spPr>
          <a:xfrm>
            <a:off x="2613985" y="4636359"/>
            <a:ext cx="0" cy="1627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9AADB7D0-3811-4FB9-8707-6D985B1ECCD8}"/>
              </a:ext>
            </a:extLst>
          </p:cNvPr>
          <p:cNvCxnSpPr>
            <a:cxnSpLocks/>
          </p:cNvCxnSpPr>
          <p:nvPr/>
        </p:nvCxnSpPr>
        <p:spPr>
          <a:xfrm flipV="1">
            <a:off x="3785971" y="4654013"/>
            <a:ext cx="193642" cy="33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7DDB5C3C-078C-4715-9AEE-C94E31E0C242}"/>
              </a:ext>
            </a:extLst>
          </p:cNvPr>
          <p:cNvCxnSpPr>
            <a:cxnSpLocks/>
          </p:cNvCxnSpPr>
          <p:nvPr/>
        </p:nvCxnSpPr>
        <p:spPr>
          <a:xfrm>
            <a:off x="3979613" y="4654012"/>
            <a:ext cx="0" cy="1627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CAB808B4-0EB2-4625-8B25-4838D8EB8E55}"/>
              </a:ext>
            </a:extLst>
          </p:cNvPr>
          <p:cNvCxnSpPr>
            <a:cxnSpLocks/>
          </p:cNvCxnSpPr>
          <p:nvPr/>
        </p:nvCxnSpPr>
        <p:spPr>
          <a:xfrm>
            <a:off x="1409421" y="6586357"/>
            <a:ext cx="29241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2FDF833D-A5A2-44AD-AB59-AD63F558100A}"/>
              </a:ext>
            </a:extLst>
          </p:cNvPr>
          <p:cNvCxnSpPr>
            <a:cxnSpLocks/>
          </p:cNvCxnSpPr>
          <p:nvPr/>
        </p:nvCxnSpPr>
        <p:spPr>
          <a:xfrm flipH="1">
            <a:off x="3442019" y="5729680"/>
            <a:ext cx="540747" cy="85667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6C2D2A7A-A63B-44B6-A552-1983D9B71E6E}"/>
                  </a:ext>
                </a:extLst>
              </p:cNvPr>
              <p:cNvSpPr txBox="1"/>
              <p:nvPr/>
            </p:nvSpPr>
            <p:spPr>
              <a:xfrm>
                <a:off x="1561550" y="5921464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6C2D2A7A-A63B-44B6-A552-1983D9B71E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1550" y="5921464"/>
                <a:ext cx="452368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1ED4351D-8441-4123-B008-B81773B21259}"/>
                  </a:ext>
                </a:extLst>
              </p:cNvPr>
              <p:cNvSpPr txBox="1"/>
              <p:nvPr/>
            </p:nvSpPr>
            <p:spPr>
              <a:xfrm>
                <a:off x="3711839" y="6175178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1ED4351D-8441-4123-B008-B81773B212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1839" y="6175178"/>
                <a:ext cx="452368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8" name="Pie 133">
            <a:extLst>
              <a:ext uri="{FF2B5EF4-FFF2-40B4-BE49-F238E27FC236}">
                <a16:creationId xmlns:a16="http://schemas.microsoft.com/office/drawing/2014/main" id="{222C0A5A-0568-4D19-B8B2-72084048B415}"/>
              </a:ext>
            </a:extLst>
          </p:cNvPr>
          <p:cNvSpPr/>
          <p:nvPr/>
        </p:nvSpPr>
        <p:spPr>
          <a:xfrm rot="21306661">
            <a:off x="1636269" y="6121857"/>
            <a:ext cx="914400" cy="914400"/>
          </a:xfrm>
          <a:prstGeom prst="pie">
            <a:avLst>
              <a:gd name="adj1" fmla="val 11141623"/>
              <a:gd name="adj2" fmla="val 18334448"/>
            </a:avLst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09" name="Pie 134">
            <a:extLst>
              <a:ext uri="{FF2B5EF4-FFF2-40B4-BE49-F238E27FC236}">
                <a16:creationId xmlns:a16="http://schemas.microsoft.com/office/drawing/2014/main" id="{30F36192-85E6-4E6E-AD47-9350F2D690C6}"/>
              </a:ext>
            </a:extLst>
          </p:cNvPr>
          <p:cNvSpPr>
            <a:spLocks noChangeAspect="1"/>
          </p:cNvSpPr>
          <p:nvPr/>
        </p:nvSpPr>
        <p:spPr>
          <a:xfrm rot="8022117">
            <a:off x="3113779" y="6226356"/>
            <a:ext cx="720000" cy="720000"/>
          </a:xfrm>
          <a:prstGeom prst="pie">
            <a:avLst>
              <a:gd name="adj1" fmla="val 9825925"/>
              <a:gd name="adj2" fmla="val 13612328"/>
            </a:avLst>
          </a:pr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10C5C2F5-D082-42D4-AE1C-1487DA0B51E7}"/>
              </a:ext>
            </a:extLst>
          </p:cNvPr>
          <p:cNvCxnSpPr>
            <a:cxnSpLocks/>
          </p:cNvCxnSpPr>
          <p:nvPr/>
        </p:nvCxnSpPr>
        <p:spPr>
          <a:xfrm flipH="1">
            <a:off x="2076468" y="5729680"/>
            <a:ext cx="540747" cy="85667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E700D9D2-3E15-4A82-A18C-5E3CC2176D1F}"/>
              </a:ext>
            </a:extLst>
          </p:cNvPr>
          <p:cNvCxnSpPr>
            <a:cxnSpLocks/>
          </p:cNvCxnSpPr>
          <p:nvPr/>
        </p:nvCxnSpPr>
        <p:spPr>
          <a:xfrm flipV="1">
            <a:off x="2334010" y="5885635"/>
            <a:ext cx="193642" cy="33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1D453C55-C32F-402E-A6B9-698FCCC3B0CA}"/>
              </a:ext>
            </a:extLst>
          </p:cNvPr>
          <p:cNvCxnSpPr>
            <a:cxnSpLocks/>
          </p:cNvCxnSpPr>
          <p:nvPr/>
        </p:nvCxnSpPr>
        <p:spPr>
          <a:xfrm>
            <a:off x="2527652" y="5885634"/>
            <a:ext cx="0" cy="1627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C7F986E4-9D23-4951-A71C-561AA0168DA9}"/>
              </a:ext>
            </a:extLst>
          </p:cNvPr>
          <p:cNvCxnSpPr>
            <a:cxnSpLocks/>
          </p:cNvCxnSpPr>
          <p:nvPr/>
        </p:nvCxnSpPr>
        <p:spPr>
          <a:xfrm flipV="1">
            <a:off x="3699638" y="5903288"/>
            <a:ext cx="193642" cy="33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1A08388C-3FF5-4AA1-B01F-6C361395F22E}"/>
              </a:ext>
            </a:extLst>
          </p:cNvPr>
          <p:cNvCxnSpPr>
            <a:cxnSpLocks/>
          </p:cNvCxnSpPr>
          <p:nvPr/>
        </p:nvCxnSpPr>
        <p:spPr>
          <a:xfrm>
            <a:off x="3893280" y="5903287"/>
            <a:ext cx="0" cy="1627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8821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71499" y="90055"/>
              <a:ext cx="8001001" cy="666403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0180">
                      <a:extLst>
                        <a:ext uri="{9D8B030D-6E8A-4147-A177-3AD203B41FA5}">
                          <a16:colId xmlns:a16="http://schemas.microsoft.com/office/drawing/2014/main" val="1010065199"/>
                        </a:ext>
                      </a:extLst>
                    </a:gridCol>
                    <a:gridCol w="3723707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93557">
                      <a:extLst>
                        <a:ext uri="{9D8B030D-6E8A-4147-A177-3AD203B41FA5}">
                          <a16:colId xmlns:a16="http://schemas.microsoft.com/office/drawing/2014/main" val="4084019226"/>
                        </a:ext>
                      </a:extLst>
                    </a:gridCol>
                    <a:gridCol w="1793557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98328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Diagram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Statement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True / False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1.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=180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False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2.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=180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True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3.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=180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True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4.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=180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False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5.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=180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True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71499" y="90055"/>
              <a:ext cx="8001001" cy="666403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0180">
                      <a:extLst>
                        <a:ext uri="{9D8B030D-6E8A-4147-A177-3AD203B41FA5}">
                          <a16:colId xmlns:a16="http://schemas.microsoft.com/office/drawing/2014/main" val="1010065199"/>
                        </a:ext>
                      </a:extLst>
                    </a:gridCol>
                    <a:gridCol w="3723707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93557">
                      <a:extLst>
                        <a:ext uri="{9D8B030D-6E8A-4147-A177-3AD203B41FA5}">
                          <a16:colId xmlns:a16="http://schemas.microsoft.com/office/drawing/2014/main" val="4084019226"/>
                        </a:ext>
                      </a:extLst>
                    </a:gridCol>
                    <a:gridCol w="1793557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98328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Diagram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Statement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True / False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1.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939" t="-49749" r="-101701" b="-4020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False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2.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939" t="-149000" r="-101701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True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3.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939" t="-250251" r="-101701" b="-2015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True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4.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939" t="-350251" r="-101701" b="-1015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False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5.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939" t="-450251" r="-101701" b="-15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True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B87E0FF-3047-4B43-BDBB-02D48D5C3D99}"/>
              </a:ext>
            </a:extLst>
          </p:cNvPr>
          <p:cNvCxnSpPr>
            <a:cxnSpLocks/>
          </p:cNvCxnSpPr>
          <p:nvPr/>
        </p:nvCxnSpPr>
        <p:spPr>
          <a:xfrm>
            <a:off x="2324395" y="1729516"/>
            <a:ext cx="174033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210B4C2-25F0-48D5-A9A6-64949F8C5368}"/>
              </a:ext>
            </a:extLst>
          </p:cNvPr>
          <p:cNvCxnSpPr>
            <a:cxnSpLocks/>
          </p:cNvCxnSpPr>
          <p:nvPr/>
        </p:nvCxnSpPr>
        <p:spPr>
          <a:xfrm>
            <a:off x="2324397" y="872839"/>
            <a:ext cx="764746" cy="85667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B745FAA-1FDA-4B8B-9C8A-2FA167001816}"/>
              </a:ext>
            </a:extLst>
          </p:cNvPr>
          <p:cNvCxnSpPr>
            <a:cxnSpLocks/>
          </p:cNvCxnSpPr>
          <p:nvPr/>
        </p:nvCxnSpPr>
        <p:spPr>
          <a:xfrm flipH="1">
            <a:off x="3089144" y="872839"/>
            <a:ext cx="540747" cy="85667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42AF8B4-30B6-43A7-9CD0-7D4B8789264F}"/>
                  </a:ext>
                </a:extLst>
              </p:cNvPr>
              <p:cNvSpPr txBox="1"/>
              <p:nvPr/>
            </p:nvSpPr>
            <p:spPr>
              <a:xfrm>
                <a:off x="2228045" y="1360183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42AF8B4-30B6-43A7-9CD0-7D4B878926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8045" y="1360183"/>
                <a:ext cx="45236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CA68CDC-AEFD-48CD-A8DD-D1CAEF76CDB9}"/>
                  </a:ext>
                </a:extLst>
              </p:cNvPr>
              <p:cNvSpPr txBox="1"/>
              <p:nvPr/>
            </p:nvSpPr>
            <p:spPr>
              <a:xfrm>
                <a:off x="3454239" y="1360183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CA68CDC-AEFD-48CD-A8DD-D1CAEF76CD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4239" y="1360183"/>
                <a:ext cx="45236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Pie 133">
            <a:extLst>
              <a:ext uri="{FF2B5EF4-FFF2-40B4-BE49-F238E27FC236}">
                <a16:creationId xmlns:a16="http://schemas.microsoft.com/office/drawing/2014/main" id="{F7A1F578-1D28-459E-A9BD-541F82AF6033}"/>
              </a:ext>
            </a:extLst>
          </p:cNvPr>
          <p:cNvSpPr/>
          <p:nvPr/>
        </p:nvSpPr>
        <p:spPr>
          <a:xfrm>
            <a:off x="2631944" y="1272315"/>
            <a:ext cx="914400" cy="914400"/>
          </a:xfrm>
          <a:prstGeom prst="pie">
            <a:avLst>
              <a:gd name="adj1" fmla="val 10861935"/>
              <a:gd name="adj2" fmla="val 13612328"/>
            </a:avLst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3" name="Pie 134">
            <a:extLst>
              <a:ext uri="{FF2B5EF4-FFF2-40B4-BE49-F238E27FC236}">
                <a16:creationId xmlns:a16="http://schemas.microsoft.com/office/drawing/2014/main" id="{28520C6D-F30A-4A93-B47D-4B9BCF841299}"/>
              </a:ext>
            </a:extLst>
          </p:cNvPr>
          <p:cNvSpPr>
            <a:spLocks noChangeAspect="1"/>
          </p:cNvSpPr>
          <p:nvPr/>
        </p:nvSpPr>
        <p:spPr>
          <a:xfrm rot="8022117">
            <a:off x="2753767" y="1369515"/>
            <a:ext cx="720000" cy="720000"/>
          </a:xfrm>
          <a:prstGeom prst="pie">
            <a:avLst>
              <a:gd name="adj1" fmla="val 9825925"/>
              <a:gd name="adj2" fmla="val 13612328"/>
            </a:avLst>
          </a:pr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44512A1-4DBD-4628-852F-0BB54C099942}"/>
              </a:ext>
            </a:extLst>
          </p:cNvPr>
          <p:cNvCxnSpPr>
            <a:cxnSpLocks/>
          </p:cNvCxnSpPr>
          <p:nvPr/>
        </p:nvCxnSpPr>
        <p:spPr>
          <a:xfrm>
            <a:off x="2372864" y="2947858"/>
            <a:ext cx="174033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EB3F5BF-FC28-4E6F-B285-D50D9F0B337F}"/>
              </a:ext>
            </a:extLst>
          </p:cNvPr>
          <p:cNvCxnSpPr>
            <a:cxnSpLocks/>
          </p:cNvCxnSpPr>
          <p:nvPr/>
        </p:nvCxnSpPr>
        <p:spPr>
          <a:xfrm>
            <a:off x="2372866" y="2091181"/>
            <a:ext cx="764746" cy="85667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362193B-6C44-4C56-A38F-AE223C6EE212}"/>
              </a:ext>
            </a:extLst>
          </p:cNvPr>
          <p:cNvCxnSpPr>
            <a:cxnSpLocks/>
          </p:cNvCxnSpPr>
          <p:nvPr/>
        </p:nvCxnSpPr>
        <p:spPr>
          <a:xfrm flipH="1">
            <a:off x="3137613" y="2091181"/>
            <a:ext cx="540747" cy="85667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4ACFC83-D141-44B0-BDAF-707E3502D088}"/>
                  </a:ext>
                </a:extLst>
              </p:cNvPr>
              <p:cNvSpPr txBox="1"/>
              <p:nvPr/>
            </p:nvSpPr>
            <p:spPr>
              <a:xfrm>
                <a:off x="2276514" y="2578525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4ACFC83-D141-44B0-BDAF-707E3502D0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6514" y="2578525"/>
                <a:ext cx="45236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D051E6B-1AA9-4A3B-8BC0-9BCC3585A139}"/>
                  </a:ext>
                </a:extLst>
              </p:cNvPr>
              <p:cNvSpPr txBox="1"/>
              <p:nvPr/>
            </p:nvSpPr>
            <p:spPr>
              <a:xfrm>
                <a:off x="3502708" y="2578525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D051E6B-1AA9-4A3B-8BC0-9BCC3585A1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2708" y="2578525"/>
                <a:ext cx="452368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Pie 133">
            <a:extLst>
              <a:ext uri="{FF2B5EF4-FFF2-40B4-BE49-F238E27FC236}">
                <a16:creationId xmlns:a16="http://schemas.microsoft.com/office/drawing/2014/main" id="{17A10DE2-DA8C-4EBF-91A7-FA6159412DF4}"/>
              </a:ext>
            </a:extLst>
          </p:cNvPr>
          <p:cNvSpPr/>
          <p:nvPr/>
        </p:nvSpPr>
        <p:spPr>
          <a:xfrm>
            <a:off x="2680413" y="2490657"/>
            <a:ext cx="914400" cy="914400"/>
          </a:xfrm>
          <a:prstGeom prst="pie">
            <a:avLst>
              <a:gd name="adj1" fmla="val 10861935"/>
              <a:gd name="adj2" fmla="val 13612328"/>
            </a:avLst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30" name="Pie 134">
            <a:extLst>
              <a:ext uri="{FF2B5EF4-FFF2-40B4-BE49-F238E27FC236}">
                <a16:creationId xmlns:a16="http://schemas.microsoft.com/office/drawing/2014/main" id="{84E9D337-A1E7-489B-9E4A-A23DA056EF19}"/>
              </a:ext>
            </a:extLst>
          </p:cNvPr>
          <p:cNvSpPr>
            <a:spLocks noChangeAspect="1"/>
          </p:cNvSpPr>
          <p:nvPr/>
        </p:nvSpPr>
        <p:spPr>
          <a:xfrm rot="8022117">
            <a:off x="2802236" y="2587857"/>
            <a:ext cx="720000" cy="720000"/>
          </a:xfrm>
          <a:prstGeom prst="pie">
            <a:avLst>
              <a:gd name="adj1" fmla="val 9825925"/>
              <a:gd name="adj2" fmla="val 13612328"/>
            </a:avLst>
          </a:pr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31" name="Pie 134">
            <a:extLst>
              <a:ext uri="{FF2B5EF4-FFF2-40B4-BE49-F238E27FC236}">
                <a16:creationId xmlns:a16="http://schemas.microsoft.com/office/drawing/2014/main" id="{EDF6A8CA-2EEB-42B0-A36A-50100E54AF6F}"/>
              </a:ext>
            </a:extLst>
          </p:cNvPr>
          <p:cNvSpPr>
            <a:spLocks noChangeAspect="1"/>
          </p:cNvSpPr>
          <p:nvPr/>
        </p:nvSpPr>
        <p:spPr>
          <a:xfrm rot="8022117">
            <a:off x="2770218" y="2553086"/>
            <a:ext cx="720000" cy="720000"/>
          </a:xfrm>
          <a:prstGeom prst="pie">
            <a:avLst>
              <a:gd name="adj1" fmla="val 5482098"/>
              <a:gd name="adj2" fmla="val 10601019"/>
            </a:avLst>
          </a:prstGeom>
          <a:solidFill>
            <a:srgbClr val="7030A0">
              <a:alpha val="4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BF0C44F-BE6F-43BC-9870-D82854A1A2E5}"/>
                  </a:ext>
                </a:extLst>
              </p:cNvPr>
              <p:cNvSpPr txBox="1"/>
              <p:nvPr/>
            </p:nvSpPr>
            <p:spPr>
              <a:xfrm>
                <a:off x="2877982" y="2238502"/>
                <a:ext cx="4299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BF0C44F-BE6F-43BC-9870-D82854A1A2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7982" y="2238502"/>
                <a:ext cx="42992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8FE77D49-92D1-47AD-8A05-EE036A6D6826}"/>
              </a:ext>
            </a:extLst>
          </p:cNvPr>
          <p:cNvCxnSpPr>
            <a:cxnSpLocks/>
          </p:cNvCxnSpPr>
          <p:nvPr/>
        </p:nvCxnSpPr>
        <p:spPr>
          <a:xfrm>
            <a:off x="2417256" y="4159339"/>
            <a:ext cx="174033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49B63F7-3460-4B36-A989-3B7C5D8B19C1}"/>
              </a:ext>
            </a:extLst>
          </p:cNvPr>
          <p:cNvCxnSpPr>
            <a:cxnSpLocks/>
          </p:cNvCxnSpPr>
          <p:nvPr/>
        </p:nvCxnSpPr>
        <p:spPr>
          <a:xfrm>
            <a:off x="2417258" y="3302662"/>
            <a:ext cx="764746" cy="85667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53031B87-3ED9-4BB0-901D-CEB4DBA25756}"/>
                  </a:ext>
                </a:extLst>
              </p:cNvPr>
              <p:cNvSpPr txBox="1"/>
              <p:nvPr/>
            </p:nvSpPr>
            <p:spPr>
              <a:xfrm>
                <a:off x="2320906" y="3790006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53031B87-3ED9-4BB0-901D-CEB4DBA257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0906" y="3790006"/>
                <a:ext cx="452368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1DE0E48D-A921-4795-83F5-603D92251C10}"/>
                  </a:ext>
                </a:extLst>
              </p:cNvPr>
              <p:cNvSpPr txBox="1"/>
              <p:nvPr/>
            </p:nvSpPr>
            <p:spPr>
              <a:xfrm>
                <a:off x="3332555" y="3561728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1DE0E48D-A921-4795-83F5-603D92251C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2555" y="3561728"/>
                <a:ext cx="452368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Pie 133">
            <a:extLst>
              <a:ext uri="{FF2B5EF4-FFF2-40B4-BE49-F238E27FC236}">
                <a16:creationId xmlns:a16="http://schemas.microsoft.com/office/drawing/2014/main" id="{D478C28E-6408-45CA-984A-641722416A2A}"/>
              </a:ext>
            </a:extLst>
          </p:cNvPr>
          <p:cNvSpPr/>
          <p:nvPr/>
        </p:nvSpPr>
        <p:spPr>
          <a:xfrm>
            <a:off x="2724805" y="3702138"/>
            <a:ext cx="914400" cy="914400"/>
          </a:xfrm>
          <a:prstGeom prst="pie">
            <a:avLst>
              <a:gd name="adj1" fmla="val 10861935"/>
              <a:gd name="adj2" fmla="val 13612328"/>
            </a:avLst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68" name="Pie 134">
            <a:extLst>
              <a:ext uri="{FF2B5EF4-FFF2-40B4-BE49-F238E27FC236}">
                <a16:creationId xmlns:a16="http://schemas.microsoft.com/office/drawing/2014/main" id="{14EDD6E2-4344-469B-933C-E4199314818E}"/>
              </a:ext>
            </a:extLst>
          </p:cNvPr>
          <p:cNvSpPr>
            <a:spLocks noChangeAspect="1"/>
          </p:cNvSpPr>
          <p:nvPr/>
        </p:nvSpPr>
        <p:spPr>
          <a:xfrm rot="8022117">
            <a:off x="2846628" y="3799338"/>
            <a:ext cx="720000" cy="720000"/>
          </a:xfrm>
          <a:prstGeom prst="pie">
            <a:avLst>
              <a:gd name="adj1" fmla="val 5708677"/>
              <a:gd name="adj2" fmla="val 13612328"/>
            </a:avLst>
          </a:pr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FD33685-785C-4F46-BEEF-1387DE06CE98}"/>
              </a:ext>
            </a:extLst>
          </p:cNvPr>
          <p:cNvCxnSpPr>
            <a:cxnSpLocks/>
          </p:cNvCxnSpPr>
          <p:nvPr/>
        </p:nvCxnSpPr>
        <p:spPr>
          <a:xfrm>
            <a:off x="2547090" y="4477097"/>
            <a:ext cx="764746" cy="85667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6D23258-703A-439B-B5DA-513D415437AA}"/>
                  </a:ext>
                </a:extLst>
              </p:cNvPr>
              <p:cNvSpPr txBox="1"/>
              <p:nvPr/>
            </p:nvSpPr>
            <p:spPr>
              <a:xfrm>
                <a:off x="2146680" y="4500573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6D23258-703A-439B-B5DA-513D415437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6680" y="4500573"/>
                <a:ext cx="452368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5FC01447-1F03-4EFD-BEF0-7468A6F76CA5}"/>
                  </a:ext>
                </a:extLst>
              </p:cNvPr>
              <p:cNvSpPr txBox="1"/>
              <p:nvPr/>
            </p:nvSpPr>
            <p:spPr>
              <a:xfrm>
                <a:off x="3101837" y="4395309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5FC01447-1F03-4EFD-BEF0-7468A6F76C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1837" y="4395309"/>
                <a:ext cx="452368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Pie 133">
            <a:extLst>
              <a:ext uri="{FF2B5EF4-FFF2-40B4-BE49-F238E27FC236}">
                <a16:creationId xmlns:a16="http://schemas.microsoft.com/office/drawing/2014/main" id="{A416B290-0F39-4FC1-BF8C-FDC02DDF3087}"/>
              </a:ext>
            </a:extLst>
          </p:cNvPr>
          <p:cNvSpPr/>
          <p:nvPr/>
        </p:nvSpPr>
        <p:spPr>
          <a:xfrm>
            <a:off x="2472263" y="4455661"/>
            <a:ext cx="914400" cy="914400"/>
          </a:xfrm>
          <a:prstGeom prst="pie">
            <a:avLst>
              <a:gd name="adj1" fmla="val 10861935"/>
              <a:gd name="adj2" fmla="val 13612328"/>
            </a:avLst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38" name="Pie 134">
            <a:extLst>
              <a:ext uri="{FF2B5EF4-FFF2-40B4-BE49-F238E27FC236}">
                <a16:creationId xmlns:a16="http://schemas.microsoft.com/office/drawing/2014/main" id="{480DCD33-13EA-4562-AE3C-6EB03D0034AC}"/>
              </a:ext>
            </a:extLst>
          </p:cNvPr>
          <p:cNvSpPr>
            <a:spLocks noChangeAspect="1"/>
          </p:cNvSpPr>
          <p:nvPr/>
        </p:nvSpPr>
        <p:spPr>
          <a:xfrm rot="8022117">
            <a:off x="2549295" y="4536604"/>
            <a:ext cx="720000" cy="720000"/>
          </a:xfrm>
          <a:prstGeom prst="pie">
            <a:avLst>
              <a:gd name="adj1" fmla="val 5708677"/>
              <a:gd name="adj2" fmla="val 13612328"/>
            </a:avLst>
          </a:pr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D0E3069-7059-4D20-860F-75614FAF8DD6}"/>
              </a:ext>
            </a:extLst>
          </p:cNvPr>
          <p:cNvCxnSpPr>
            <a:cxnSpLocks/>
          </p:cNvCxnSpPr>
          <p:nvPr/>
        </p:nvCxnSpPr>
        <p:spPr>
          <a:xfrm>
            <a:off x="2445359" y="4905435"/>
            <a:ext cx="174033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Pie 133">
            <a:extLst>
              <a:ext uri="{FF2B5EF4-FFF2-40B4-BE49-F238E27FC236}">
                <a16:creationId xmlns:a16="http://schemas.microsoft.com/office/drawing/2014/main" id="{23FF6F49-A224-4F8F-8288-419E90CEFBB3}"/>
              </a:ext>
            </a:extLst>
          </p:cNvPr>
          <p:cNvSpPr/>
          <p:nvPr/>
        </p:nvSpPr>
        <p:spPr>
          <a:xfrm rot="10800000">
            <a:off x="2472263" y="4439402"/>
            <a:ext cx="914400" cy="914400"/>
          </a:xfrm>
          <a:prstGeom prst="pie">
            <a:avLst>
              <a:gd name="adj1" fmla="val 10861935"/>
              <a:gd name="adj2" fmla="val 13612328"/>
            </a:avLst>
          </a:prstGeom>
          <a:solidFill>
            <a:srgbClr val="7030A0">
              <a:alpha val="4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E1CE569-00DD-4910-A3B2-35A8B88CD417}"/>
                  </a:ext>
                </a:extLst>
              </p:cNvPr>
              <p:cNvSpPr txBox="1"/>
              <p:nvPr/>
            </p:nvSpPr>
            <p:spPr>
              <a:xfrm>
                <a:off x="3245426" y="4957401"/>
                <a:ext cx="4299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E1CE569-00DD-4910-A3B2-35A8B88CD4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5426" y="4957401"/>
                <a:ext cx="429926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7958C614-65E6-47FC-9E60-2302A25A7636}"/>
              </a:ext>
            </a:extLst>
          </p:cNvPr>
          <p:cNvCxnSpPr>
            <a:cxnSpLocks/>
          </p:cNvCxnSpPr>
          <p:nvPr/>
        </p:nvCxnSpPr>
        <p:spPr>
          <a:xfrm>
            <a:off x="2539235" y="5734611"/>
            <a:ext cx="764746" cy="85667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F456E2FD-096F-4D6C-822B-858D8240DD0E}"/>
                  </a:ext>
                </a:extLst>
              </p:cNvPr>
              <p:cNvSpPr txBox="1"/>
              <p:nvPr/>
            </p:nvSpPr>
            <p:spPr>
              <a:xfrm>
                <a:off x="2138825" y="5758087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F456E2FD-096F-4D6C-822B-858D8240DD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8825" y="5758087"/>
                <a:ext cx="452368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B924DA8B-FC16-434B-B746-304881466FA4}"/>
                  </a:ext>
                </a:extLst>
              </p:cNvPr>
              <p:cNvSpPr txBox="1"/>
              <p:nvPr/>
            </p:nvSpPr>
            <p:spPr>
              <a:xfrm>
                <a:off x="3093982" y="5652823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B924DA8B-FC16-434B-B746-304881466F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3982" y="5652823"/>
                <a:ext cx="452368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Pie 133">
            <a:extLst>
              <a:ext uri="{FF2B5EF4-FFF2-40B4-BE49-F238E27FC236}">
                <a16:creationId xmlns:a16="http://schemas.microsoft.com/office/drawing/2014/main" id="{B53CD265-3396-4A2B-A404-8EE9545B5B39}"/>
              </a:ext>
            </a:extLst>
          </p:cNvPr>
          <p:cNvSpPr/>
          <p:nvPr/>
        </p:nvSpPr>
        <p:spPr>
          <a:xfrm>
            <a:off x="2464408" y="5713175"/>
            <a:ext cx="914400" cy="914400"/>
          </a:xfrm>
          <a:prstGeom prst="pie">
            <a:avLst>
              <a:gd name="adj1" fmla="val 10861935"/>
              <a:gd name="adj2" fmla="val 13612328"/>
            </a:avLst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46" name="Pie 134">
            <a:extLst>
              <a:ext uri="{FF2B5EF4-FFF2-40B4-BE49-F238E27FC236}">
                <a16:creationId xmlns:a16="http://schemas.microsoft.com/office/drawing/2014/main" id="{968ADCBA-BA98-4768-8660-860593CA49CA}"/>
              </a:ext>
            </a:extLst>
          </p:cNvPr>
          <p:cNvSpPr>
            <a:spLocks noChangeAspect="1"/>
          </p:cNvSpPr>
          <p:nvPr/>
        </p:nvSpPr>
        <p:spPr>
          <a:xfrm rot="8022117">
            <a:off x="2541440" y="5794118"/>
            <a:ext cx="720000" cy="720000"/>
          </a:xfrm>
          <a:prstGeom prst="pie">
            <a:avLst>
              <a:gd name="adj1" fmla="val 5708677"/>
              <a:gd name="adj2" fmla="val 13612328"/>
            </a:avLst>
          </a:pr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50F491E5-DC14-4A7C-8A68-BAAF371145D4}"/>
              </a:ext>
            </a:extLst>
          </p:cNvPr>
          <p:cNvCxnSpPr>
            <a:cxnSpLocks/>
          </p:cNvCxnSpPr>
          <p:nvPr/>
        </p:nvCxnSpPr>
        <p:spPr>
          <a:xfrm>
            <a:off x="2437504" y="6162949"/>
            <a:ext cx="174033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ie 133">
            <a:extLst>
              <a:ext uri="{FF2B5EF4-FFF2-40B4-BE49-F238E27FC236}">
                <a16:creationId xmlns:a16="http://schemas.microsoft.com/office/drawing/2014/main" id="{34C3BC00-2627-402E-90C6-C6DC00DD2872}"/>
              </a:ext>
            </a:extLst>
          </p:cNvPr>
          <p:cNvSpPr/>
          <p:nvPr/>
        </p:nvSpPr>
        <p:spPr>
          <a:xfrm rot="10800000">
            <a:off x="2464408" y="5696916"/>
            <a:ext cx="914400" cy="914400"/>
          </a:xfrm>
          <a:prstGeom prst="pie">
            <a:avLst>
              <a:gd name="adj1" fmla="val 10861935"/>
              <a:gd name="adj2" fmla="val 13612328"/>
            </a:avLst>
          </a:prstGeom>
          <a:solidFill>
            <a:srgbClr val="7030A0">
              <a:alpha val="4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36B136F6-4DA0-4A1E-81D3-FDD4632ADA14}"/>
                  </a:ext>
                </a:extLst>
              </p:cNvPr>
              <p:cNvSpPr txBox="1"/>
              <p:nvPr/>
            </p:nvSpPr>
            <p:spPr>
              <a:xfrm>
                <a:off x="3237571" y="6214915"/>
                <a:ext cx="4299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36B136F6-4DA0-4A1E-81D3-FDD4632ADA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7571" y="6214915"/>
                <a:ext cx="429926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5215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71499" y="90055"/>
              <a:ext cx="8001001" cy="666403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0180">
                      <a:extLst>
                        <a:ext uri="{9D8B030D-6E8A-4147-A177-3AD203B41FA5}">
                          <a16:colId xmlns:a16="http://schemas.microsoft.com/office/drawing/2014/main" val="1010065199"/>
                        </a:ext>
                      </a:extLst>
                    </a:gridCol>
                    <a:gridCol w="3723707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93557">
                      <a:extLst>
                        <a:ext uri="{9D8B030D-6E8A-4147-A177-3AD203B41FA5}">
                          <a16:colId xmlns:a16="http://schemas.microsoft.com/office/drawing/2014/main" val="4084019226"/>
                        </a:ext>
                      </a:extLst>
                    </a:gridCol>
                    <a:gridCol w="1793557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98328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Diagram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Statement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True / False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6.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=180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False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7.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=180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False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8.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=180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True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9.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=180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False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10.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=180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True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71499" y="90055"/>
              <a:ext cx="8001001" cy="666403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0180">
                      <a:extLst>
                        <a:ext uri="{9D8B030D-6E8A-4147-A177-3AD203B41FA5}">
                          <a16:colId xmlns:a16="http://schemas.microsoft.com/office/drawing/2014/main" val="1010065199"/>
                        </a:ext>
                      </a:extLst>
                    </a:gridCol>
                    <a:gridCol w="3723707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93557">
                      <a:extLst>
                        <a:ext uri="{9D8B030D-6E8A-4147-A177-3AD203B41FA5}">
                          <a16:colId xmlns:a16="http://schemas.microsoft.com/office/drawing/2014/main" val="4084019226"/>
                        </a:ext>
                      </a:extLst>
                    </a:gridCol>
                    <a:gridCol w="1793557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98328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Diagram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Statement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True / False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6.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939" t="-49749" r="-101701" b="-4020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False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7.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939" t="-149000" r="-101701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False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8.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939" t="-250251" r="-101701" b="-2015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True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9.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939" t="-350251" r="-101701" b="-1015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False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10.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939" t="-450251" r="-101701" b="-15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True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B87E0FF-3047-4B43-BDBB-02D48D5C3D99}"/>
              </a:ext>
            </a:extLst>
          </p:cNvPr>
          <p:cNvCxnSpPr>
            <a:cxnSpLocks/>
          </p:cNvCxnSpPr>
          <p:nvPr/>
        </p:nvCxnSpPr>
        <p:spPr>
          <a:xfrm>
            <a:off x="1647825" y="1729516"/>
            <a:ext cx="29241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210B4C2-25F0-48D5-A9A6-64949F8C5368}"/>
              </a:ext>
            </a:extLst>
          </p:cNvPr>
          <p:cNvCxnSpPr>
            <a:cxnSpLocks/>
          </p:cNvCxnSpPr>
          <p:nvPr/>
        </p:nvCxnSpPr>
        <p:spPr>
          <a:xfrm>
            <a:off x="1917337" y="872839"/>
            <a:ext cx="764746" cy="85667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B745FAA-1FDA-4B8B-9C8A-2FA167001816}"/>
              </a:ext>
            </a:extLst>
          </p:cNvPr>
          <p:cNvCxnSpPr>
            <a:cxnSpLocks/>
          </p:cNvCxnSpPr>
          <p:nvPr/>
        </p:nvCxnSpPr>
        <p:spPr>
          <a:xfrm flipH="1">
            <a:off x="3680423" y="872839"/>
            <a:ext cx="540747" cy="85667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42AF8B4-30B6-43A7-9CD0-7D4B8789264F}"/>
                  </a:ext>
                </a:extLst>
              </p:cNvPr>
              <p:cNvSpPr txBox="1"/>
              <p:nvPr/>
            </p:nvSpPr>
            <p:spPr>
              <a:xfrm>
                <a:off x="1914226" y="1339261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42AF8B4-30B6-43A7-9CD0-7D4B878926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4226" y="1339261"/>
                <a:ext cx="45236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CA68CDC-AEFD-48CD-A8DD-D1CAEF76CDB9}"/>
                  </a:ext>
                </a:extLst>
              </p:cNvPr>
              <p:cNvSpPr txBox="1"/>
              <p:nvPr/>
            </p:nvSpPr>
            <p:spPr>
              <a:xfrm>
                <a:off x="3950243" y="1318337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CA68CDC-AEFD-48CD-A8DD-D1CAEF76CD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0243" y="1318337"/>
                <a:ext cx="45236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Pie 133">
            <a:extLst>
              <a:ext uri="{FF2B5EF4-FFF2-40B4-BE49-F238E27FC236}">
                <a16:creationId xmlns:a16="http://schemas.microsoft.com/office/drawing/2014/main" id="{F7A1F578-1D28-459E-A9BD-541F82AF6033}"/>
              </a:ext>
            </a:extLst>
          </p:cNvPr>
          <p:cNvSpPr/>
          <p:nvPr/>
        </p:nvSpPr>
        <p:spPr>
          <a:xfrm>
            <a:off x="2224883" y="1272315"/>
            <a:ext cx="914400" cy="914400"/>
          </a:xfrm>
          <a:prstGeom prst="pie">
            <a:avLst>
              <a:gd name="adj1" fmla="val 10861935"/>
              <a:gd name="adj2" fmla="val 13612328"/>
            </a:avLst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3" name="Pie 134">
            <a:extLst>
              <a:ext uri="{FF2B5EF4-FFF2-40B4-BE49-F238E27FC236}">
                <a16:creationId xmlns:a16="http://schemas.microsoft.com/office/drawing/2014/main" id="{28520C6D-F30A-4A93-B47D-4B9BCF841299}"/>
              </a:ext>
            </a:extLst>
          </p:cNvPr>
          <p:cNvSpPr>
            <a:spLocks noChangeAspect="1"/>
          </p:cNvSpPr>
          <p:nvPr/>
        </p:nvSpPr>
        <p:spPr>
          <a:xfrm rot="8022117">
            <a:off x="3352183" y="1369515"/>
            <a:ext cx="720000" cy="720000"/>
          </a:xfrm>
          <a:prstGeom prst="pie">
            <a:avLst>
              <a:gd name="adj1" fmla="val 9825925"/>
              <a:gd name="adj2" fmla="val 13612328"/>
            </a:avLst>
          </a:pr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22581520-DAA1-4BC3-B13F-2FC31185F803}"/>
              </a:ext>
            </a:extLst>
          </p:cNvPr>
          <p:cNvCxnSpPr>
            <a:cxnSpLocks/>
          </p:cNvCxnSpPr>
          <p:nvPr/>
        </p:nvCxnSpPr>
        <p:spPr>
          <a:xfrm>
            <a:off x="1677195" y="2936875"/>
            <a:ext cx="29241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1E1680B-AC82-4B1D-BD3E-2E318A4CA925}"/>
              </a:ext>
            </a:extLst>
          </p:cNvPr>
          <p:cNvCxnSpPr>
            <a:cxnSpLocks/>
          </p:cNvCxnSpPr>
          <p:nvPr/>
        </p:nvCxnSpPr>
        <p:spPr>
          <a:xfrm>
            <a:off x="1946707" y="2080198"/>
            <a:ext cx="764746" cy="85667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E56C7D5-F3B9-4327-8397-74865BEC59A1}"/>
              </a:ext>
            </a:extLst>
          </p:cNvPr>
          <p:cNvCxnSpPr>
            <a:cxnSpLocks/>
          </p:cNvCxnSpPr>
          <p:nvPr/>
        </p:nvCxnSpPr>
        <p:spPr>
          <a:xfrm flipH="1">
            <a:off x="3709793" y="2080198"/>
            <a:ext cx="540747" cy="85667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A4404954-D8FC-4B14-AF41-5F465381D40C}"/>
                  </a:ext>
                </a:extLst>
              </p:cNvPr>
              <p:cNvSpPr txBox="1"/>
              <p:nvPr/>
            </p:nvSpPr>
            <p:spPr>
              <a:xfrm>
                <a:off x="1943596" y="2546620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A4404954-D8FC-4B14-AF41-5F465381D4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3596" y="2546620"/>
                <a:ext cx="45236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DA11CE39-4648-4AF5-8C83-46BE2FDC1B24}"/>
                  </a:ext>
                </a:extLst>
              </p:cNvPr>
              <p:cNvSpPr txBox="1"/>
              <p:nvPr/>
            </p:nvSpPr>
            <p:spPr>
              <a:xfrm>
                <a:off x="3979613" y="2525696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DA11CE39-4648-4AF5-8C83-46BE2FDC1B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9613" y="2525696"/>
                <a:ext cx="452368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Pie 133">
            <a:extLst>
              <a:ext uri="{FF2B5EF4-FFF2-40B4-BE49-F238E27FC236}">
                <a16:creationId xmlns:a16="http://schemas.microsoft.com/office/drawing/2014/main" id="{B69365BD-C908-405C-AA6B-1D8DF1C1297D}"/>
              </a:ext>
            </a:extLst>
          </p:cNvPr>
          <p:cNvSpPr/>
          <p:nvPr/>
        </p:nvSpPr>
        <p:spPr>
          <a:xfrm>
            <a:off x="2254253" y="2479674"/>
            <a:ext cx="914400" cy="914400"/>
          </a:xfrm>
          <a:prstGeom prst="pie">
            <a:avLst>
              <a:gd name="adj1" fmla="val 10861935"/>
              <a:gd name="adj2" fmla="val 13612328"/>
            </a:avLst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56" name="Pie 134">
            <a:extLst>
              <a:ext uri="{FF2B5EF4-FFF2-40B4-BE49-F238E27FC236}">
                <a16:creationId xmlns:a16="http://schemas.microsoft.com/office/drawing/2014/main" id="{8F46DF4D-C8B9-496E-8687-6708060E3B96}"/>
              </a:ext>
            </a:extLst>
          </p:cNvPr>
          <p:cNvSpPr>
            <a:spLocks noChangeAspect="1"/>
          </p:cNvSpPr>
          <p:nvPr/>
        </p:nvSpPr>
        <p:spPr>
          <a:xfrm rot="8022117">
            <a:off x="3367037" y="2560014"/>
            <a:ext cx="720000" cy="720000"/>
          </a:xfrm>
          <a:prstGeom prst="pie">
            <a:avLst>
              <a:gd name="adj1" fmla="val 9825925"/>
              <a:gd name="adj2" fmla="val 13612328"/>
            </a:avLst>
          </a:pr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57" name="Pie 134">
            <a:extLst>
              <a:ext uri="{FF2B5EF4-FFF2-40B4-BE49-F238E27FC236}">
                <a16:creationId xmlns:a16="http://schemas.microsoft.com/office/drawing/2014/main" id="{45E707F0-6180-4EE9-9CA4-A4209B54A465}"/>
              </a:ext>
            </a:extLst>
          </p:cNvPr>
          <p:cNvSpPr>
            <a:spLocks noChangeAspect="1"/>
          </p:cNvSpPr>
          <p:nvPr/>
        </p:nvSpPr>
        <p:spPr>
          <a:xfrm rot="5400000">
            <a:off x="3373158" y="2591453"/>
            <a:ext cx="720000" cy="720000"/>
          </a:xfrm>
          <a:prstGeom prst="pie">
            <a:avLst>
              <a:gd name="adj1" fmla="val 5482098"/>
              <a:gd name="adj2" fmla="val 12268793"/>
            </a:avLst>
          </a:prstGeom>
          <a:solidFill>
            <a:srgbClr val="7030A0">
              <a:alpha val="4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D0F18002-4149-41FB-9024-139FFFC0F1D0}"/>
                  </a:ext>
                </a:extLst>
              </p:cNvPr>
              <p:cNvSpPr txBox="1"/>
              <p:nvPr/>
            </p:nvSpPr>
            <p:spPr>
              <a:xfrm>
                <a:off x="3283895" y="2394832"/>
                <a:ext cx="4299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D0F18002-4149-41FB-9024-139FFFC0F1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3895" y="2394832"/>
                <a:ext cx="42992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714C6D43-3C9F-43BC-B84F-D44738C2CC0A}"/>
              </a:ext>
            </a:extLst>
          </p:cNvPr>
          <p:cNvCxnSpPr>
            <a:cxnSpLocks/>
          </p:cNvCxnSpPr>
          <p:nvPr/>
        </p:nvCxnSpPr>
        <p:spPr>
          <a:xfrm>
            <a:off x="1615283" y="2936874"/>
            <a:ext cx="29241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E6BE54A-0F1B-49D4-8C9F-1C44EB6A00BE}"/>
              </a:ext>
            </a:extLst>
          </p:cNvPr>
          <p:cNvCxnSpPr>
            <a:cxnSpLocks/>
          </p:cNvCxnSpPr>
          <p:nvPr/>
        </p:nvCxnSpPr>
        <p:spPr>
          <a:xfrm>
            <a:off x="1644653" y="4144233"/>
            <a:ext cx="29241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AE0EF3B1-60A5-4819-82F5-149CD29A2622}"/>
              </a:ext>
            </a:extLst>
          </p:cNvPr>
          <p:cNvCxnSpPr>
            <a:cxnSpLocks/>
          </p:cNvCxnSpPr>
          <p:nvPr/>
        </p:nvCxnSpPr>
        <p:spPr>
          <a:xfrm>
            <a:off x="1914165" y="3287556"/>
            <a:ext cx="764746" cy="85667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FADDB6A9-0602-4CF8-BA6B-4F6AFF4939E0}"/>
              </a:ext>
            </a:extLst>
          </p:cNvPr>
          <p:cNvCxnSpPr>
            <a:cxnSpLocks/>
          </p:cNvCxnSpPr>
          <p:nvPr/>
        </p:nvCxnSpPr>
        <p:spPr>
          <a:xfrm flipH="1">
            <a:off x="3677251" y="3287556"/>
            <a:ext cx="540747" cy="85667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1EF0A073-D62B-492A-B6FC-F10EF87DB696}"/>
                  </a:ext>
                </a:extLst>
              </p:cNvPr>
              <p:cNvSpPr txBox="1"/>
              <p:nvPr/>
            </p:nvSpPr>
            <p:spPr>
              <a:xfrm>
                <a:off x="1911054" y="3753978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1EF0A073-D62B-492A-B6FC-F10EF87DB6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1054" y="3753978"/>
                <a:ext cx="452368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400C89CE-18DB-4B2A-AA3F-4219F404EC2B}"/>
                  </a:ext>
                </a:extLst>
              </p:cNvPr>
              <p:cNvSpPr txBox="1"/>
              <p:nvPr/>
            </p:nvSpPr>
            <p:spPr>
              <a:xfrm>
                <a:off x="3947071" y="3733054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400C89CE-18DB-4B2A-AA3F-4219F404EC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7071" y="3733054"/>
                <a:ext cx="452368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Pie 133">
            <a:extLst>
              <a:ext uri="{FF2B5EF4-FFF2-40B4-BE49-F238E27FC236}">
                <a16:creationId xmlns:a16="http://schemas.microsoft.com/office/drawing/2014/main" id="{9B25757A-9FD2-4C13-8823-765A9EDEBC5A}"/>
              </a:ext>
            </a:extLst>
          </p:cNvPr>
          <p:cNvSpPr/>
          <p:nvPr/>
        </p:nvSpPr>
        <p:spPr>
          <a:xfrm>
            <a:off x="2221711" y="3687032"/>
            <a:ext cx="914400" cy="914400"/>
          </a:xfrm>
          <a:prstGeom prst="pie">
            <a:avLst>
              <a:gd name="adj1" fmla="val 10861935"/>
              <a:gd name="adj2" fmla="val 13612328"/>
            </a:avLst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79" name="Pie 134">
            <a:extLst>
              <a:ext uri="{FF2B5EF4-FFF2-40B4-BE49-F238E27FC236}">
                <a16:creationId xmlns:a16="http://schemas.microsoft.com/office/drawing/2014/main" id="{28D2EDA1-CEAA-4883-B166-478C55D68A5C}"/>
              </a:ext>
            </a:extLst>
          </p:cNvPr>
          <p:cNvSpPr>
            <a:spLocks noChangeAspect="1"/>
          </p:cNvSpPr>
          <p:nvPr/>
        </p:nvSpPr>
        <p:spPr>
          <a:xfrm rot="8022117">
            <a:off x="3334495" y="3767372"/>
            <a:ext cx="720000" cy="720000"/>
          </a:xfrm>
          <a:prstGeom prst="pie">
            <a:avLst>
              <a:gd name="adj1" fmla="val 9825925"/>
              <a:gd name="adj2" fmla="val 13612328"/>
            </a:avLst>
          </a:pr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80" name="Pie 134">
            <a:extLst>
              <a:ext uri="{FF2B5EF4-FFF2-40B4-BE49-F238E27FC236}">
                <a16:creationId xmlns:a16="http://schemas.microsoft.com/office/drawing/2014/main" id="{9182F2E4-BDA4-4A8C-BF58-841A9B3F3FC0}"/>
              </a:ext>
            </a:extLst>
          </p:cNvPr>
          <p:cNvSpPr>
            <a:spLocks noChangeAspect="1"/>
          </p:cNvSpPr>
          <p:nvPr/>
        </p:nvSpPr>
        <p:spPr>
          <a:xfrm rot="5400000">
            <a:off x="3340616" y="3798811"/>
            <a:ext cx="720000" cy="720000"/>
          </a:xfrm>
          <a:prstGeom prst="pie">
            <a:avLst>
              <a:gd name="adj1" fmla="val 5482098"/>
              <a:gd name="adj2" fmla="val 12268793"/>
            </a:avLst>
          </a:prstGeom>
          <a:solidFill>
            <a:srgbClr val="7030A0">
              <a:alpha val="4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A6A63218-3126-441E-B905-4FD914E95668}"/>
                  </a:ext>
                </a:extLst>
              </p:cNvPr>
              <p:cNvSpPr txBox="1"/>
              <p:nvPr/>
            </p:nvSpPr>
            <p:spPr>
              <a:xfrm>
                <a:off x="3251353" y="3602190"/>
                <a:ext cx="4299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A6A63218-3126-441E-B905-4FD914E956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1353" y="3602190"/>
                <a:ext cx="429926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C801D139-40F6-4F86-8A65-227AC34BCD32}"/>
              </a:ext>
            </a:extLst>
          </p:cNvPr>
          <p:cNvCxnSpPr>
            <a:cxnSpLocks/>
          </p:cNvCxnSpPr>
          <p:nvPr/>
        </p:nvCxnSpPr>
        <p:spPr>
          <a:xfrm>
            <a:off x="1495754" y="5337082"/>
            <a:ext cx="29241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23AEACD3-1D34-4092-ABD1-09F28276BCC1}"/>
              </a:ext>
            </a:extLst>
          </p:cNvPr>
          <p:cNvCxnSpPr>
            <a:cxnSpLocks/>
          </p:cNvCxnSpPr>
          <p:nvPr/>
        </p:nvCxnSpPr>
        <p:spPr>
          <a:xfrm flipH="1">
            <a:off x="3528352" y="4480405"/>
            <a:ext cx="540747" cy="85667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3136A713-8289-46CB-8DA8-CBC4D08F487F}"/>
                  </a:ext>
                </a:extLst>
              </p:cNvPr>
              <p:cNvSpPr txBox="1"/>
              <p:nvPr/>
            </p:nvSpPr>
            <p:spPr>
              <a:xfrm>
                <a:off x="2499318" y="4920898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3136A713-8289-46CB-8DA8-CBC4D08F48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9318" y="4920898"/>
                <a:ext cx="452368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495C71DF-4201-4F65-9667-45D46E459C97}"/>
                  </a:ext>
                </a:extLst>
              </p:cNvPr>
              <p:cNvSpPr txBox="1"/>
              <p:nvPr/>
            </p:nvSpPr>
            <p:spPr>
              <a:xfrm>
                <a:off x="3798172" y="4925903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495C71DF-4201-4F65-9667-45D46E459C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8172" y="4925903"/>
                <a:ext cx="452368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Pie 133">
            <a:extLst>
              <a:ext uri="{FF2B5EF4-FFF2-40B4-BE49-F238E27FC236}">
                <a16:creationId xmlns:a16="http://schemas.microsoft.com/office/drawing/2014/main" id="{CDD0B7BC-76DF-4728-9721-27B57FF5F721}"/>
              </a:ext>
            </a:extLst>
          </p:cNvPr>
          <p:cNvSpPr/>
          <p:nvPr/>
        </p:nvSpPr>
        <p:spPr>
          <a:xfrm rot="7379278">
            <a:off x="1713366" y="4870357"/>
            <a:ext cx="914400" cy="914400"/>
          </a:xfrm>
          <a:prstGeom prst="pie">
            <a:avLst>
              <a:gd name="adj1" fmla="val 10861935"/>
              <a:gd name="adj2" fmla="val 14186500"/>
            </a:avLst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88" name="Pie 134">
            <a:extLst>
              <a:ext uri="{FF2B5EF4-FFF2-40B4-BE49-F238E27FC236}">
                <a16:creationId xmlns:a16="http://schemas.microsoft.com/office/drawing/2014/main" id="{46F61BEB-20C8-4F0D-A529-B4672D3D99F9}"/>
              </a:ext>
            </a:extLst>
          </p:cNvPr>
          <p:cNvSpPr>
            <a:spLocks noChangeAspect="1"/>
          </p:cNvSpPr>
          <p:nvPr/>
        </p:nvSpPr>
        <p:spPr>
          <a:xfrm rot="8022117">
            <a:off x="3200112" y="4977081"/>
            <a:ext cx="720000" cy="720000"/>
          </a:xfrm>
          <a:prstGeom prst="pie">
            <a:avLst>
              <a:gd name="adj1" fmla="val 9825925"/>
              <a:gd name="adj2" fmla="val 13612328"/>
            </a:avLst>
          </a:pr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EC1B3ED3-C6BD-458C-8087-863BADB1D2D2}"/>
              </a:ext>
            </a:extLst>
          </p:cNvPr>
          <p:cNvCxnSpPr>
            <a:cxnSpLocks/>
          </p:cNvCxnSpPr>
          <p:nvPr/>
        </p:nvCxnSpPr>
        <p:spPr>
          <a:xfrm flipH="1">
            <a:off x="2162801" y="4480405"/>
            <a:ext cx="540747" cy="85667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F76C680-1BD7-4952-B44A-05DDD49ACC11}"/>
              </a:ext>
            </a:extLst>
          </p:cNvPr>
          <p:cNvCxnSpPr>
            <a:cxnSpLocks/>
          </p:cNvCxnSpPr>
          <p:nvPr/>
        </p:nvCxnSpPr>
        <p:spPr>
          <a:xfrm flipV="1">
            <a:off x="2420343" y="4636360"/>
            <a:ext cx="193642" cy="33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EE87D3DB-67CB-4EFD-AD66-BFEC270B3091}"/>
              </a:ext>
            </a:extLst>
          </p:cNvPr>
          <p:cNvCxnSpPr>
            <a:cxnSpLocks/>
          </p:cNvCxnSpPr>
          <p:nvPr/>
        </p:nvCxnSpPr>
        <p:spPr>
          <a:xfrm>
            <a:off x="2613985" y="4636359"/>
            <a:ext cx="0" cy="1627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9AADB7D0-3811-4FB9-8707-6D985B1ECCD8}"/>
              </a:ext>
            </a:extLst>
          </p:cNvPr>
          <p:cNvCxnSpPr>
            <a:cxnSpLocks/>
          </p:cNvCxnSpPr>
          <p:nvPr/>
        </p:nvCxnSpPr>
        <p:spPr>
          <a:xfrm flipV="1">
            <a:off x="3785971" y="4654013"/>
            <a:ext cx="193642" cy="33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7DDB5C3C-078C-4715-9AEE-C94E31E0C242}"/>
              </a:ext>
            </a:extLst>
          </p:cNvPr>
          <p:cNvCxnSpPr>
            <a:cxnSpLocks/>
          </p:cNvCxnSpPr>
          <p:nvPr/>
        </p:nvCxnSpPr>
        <p:spPr>
          <a:xfrm>
            <a:off x="3979613" y="4654012"/>
            <a:ext cx="0" cy="1627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CAB808B4-0EB2-4625-8B25-4838D8EB8E55}"/>
              </a:ext>
            </a:extLst>
          </p:cNvPr>
          <p:cNvCxnSpPr>
            <a:cxnSpLocks/>
          </p:cNvCxnSpPr>
          <p:nvPr/>
        </p:nvCxnSpPr>
        <p:spPr>
          <a:xfrm>
            <a:off x="1409421" y="6586357"/>
            <a:ext cx="29241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2FDF833D-A5A2-44AD-AB59-AD63F558100A}"/>
              </a:ext>
            </a:extLst>
          </p:cNvPr>
          <p:cNvCxnSpPr>
            <a:cxnSpLocks/>
          </p:cNvCxnSpPr>
          <p:nvPr/>
        </p:nvCxnSpPr>
        <p:spPr>
          <a:xfrm flipH="1">
            <a:off x="3442019" y="5729680"/>
            <a:ext cx="540747" cy="85667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6C2D2A7A-A63B-44B6-A552-1983D9B71E6E}"/>
                  </a:ext>
                </a:extLst>
              </p:cNvPr>
              <p:cNvSpPr txBox="1"/>
              <p:nvPr/>
            </p:nvSpPr>
            <p:spPr>
              <a:xfrm>
                <a:off x="1561550" y="5921464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6C2D2A7A-A63B-44B6-A552-1983D9B71E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1550" y="5921464"/>
                <a:ext cx="452368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1ED4351D-8441-4123-B008-B81773B21259}"/>
                  </a:ext>
                </a:extLst>
              </p:cNvPr>
              <p:cNvSpPr txBox="1"/>
              <p:nvPr/>
            </p:nvSpPr>
            <p:spPr>
              <a:xfrm>
                <a:off x="3711839" y="6175178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1ED4351D-8441-4123-B008-B81773B212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1839" y="6175178"/>
                <a:ext cx="452368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8" name="Pie 133">
            <a:extLst>
              <a:ext uri="{FF2B5EF4-FFF2-40B4-BE49-F238E27FC236}">
                <a16:creationId xmlns:a16="http://schemas.microsoft.com/office/drawing/2014/main" id="{222C0A5A-0568-4D19-B8B2-72084048B415}"/>
              </a:ext>
            </a:extLst>
          </p:cNvPr>
          <p:cNvSpPr/>
          <p:nvPr/>
        </p:nvSpPr>
        <p:spPr>
          <a:xfrm rot="21306661">
            <a:off x="1636269" y="6121857"/>
            <a:ext cx="914400" cy="914400"/>
          </a:xfrm>
          <a:prstGeom prst="pie">
            <a:avLst>
              <a:gd name="adj1" fmla="val 11141623"/>
              <a:gd name="adj2" fmla="val 18334448"/>
            </a:avLst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09" name="Pie 134">
            <a:extLst>
              <a:ext uri="{FF2B5EF4-FFF2-40B4-BE49-F238E27FC236}">
                <a16:creationId xmlns:a16="http://schemas.microsoft.com/office/drawing/2014/main" id="{30F36192-85E6-4E6E-AD47-9350F2D690C6}"/>
              </a:ext>
            </a:extLst>
          </p:cNvPr>
          <p:cNvSpPr>
            <a:spLocks noChangeAspect="1"/>
          </p:cNvSpPr>
          <p:nvPr/>
        </p:nvSpPr>
        <p:spPr>
          <a:xfrm rot="8022117">
            <a:off x="3113779" y="6226356"/>
            <a:ext cx="720000" cy="720000"/>
          </a:xfrm>
          <a:prstGeom prst="pie">
            <a:avLst>
              <a:gd name="adj1" fmla="val 9825925"/>
              <a:gd name="adj2" fmla="val 13612328"/>
            </a:avLst>
          </a:pr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10C5C2F5-D082-42D4-AE1C-1487DA0B51E7}"/>
              </a:ext>
            </a:extLst>
          </p:cNvPr>
          <p:cNvCxnSpPr>
            <a:cxnSpLocks/>
          </p:cNvCxnSpPr>
          <p:nvPr/>
        </p:nvCxnSpPr>
        <p:spPr>
          <a:xfrm flipH="1">
            <a:off x="2076468" y="5729680"/>
            <a:ext cx="540747" cy="85667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E700D9D2-3E15-4A82-A18C-5E3CC2176D1F}"/>
              </a:ext>
            </a:extLst>
          </p:cNvPr>
          <p:cNvCxnSpPr>
            <a:cxnSpLocks/>
          </p:cNvCxnSpPr>
          <p:nvPr/>
        </p:nvCxnSpPr>
        <p:spPr>
          <a:xfrm flipV="1">
            <a:off x="2334010" y="5885635"/>
            <a:ext cx="193642" cy="33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1D453C55-C32F-402E-A6B9-698FCCC3B0CA}"/>
              </a:ext>
            </a:extLst>
          </p:cNvPr>
          <p:cNvCxnSpPr>
            <a:cxnSpLocks/>
          </p:cNvCxnSpPr>
          <p:nvPr/>
        </p:nvCxnSpPr>
        <p:spPr>
          <a:xfrm>
            <a:off x="2527652" y="5885634"/>
            <a:ext cx="0" cy="1627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C7F986E4-9D23-4951-A71C-561AA0168DA9}"/>
              </a:ext>
            </a:extLst>
          </p:cNvPr>
          <p:cNvCxnSpPr>
            <a:cxnSpLocks/>
          </p:cNvCxnSpPr>
          <p:nvPr/>
        </p:nvCxnSpPr>
        <p:spPr>
          <a:xfrm flipV="1">
            <a:off x="3699638" y="5903288"/>
            <a:ext cx="193642" cy="33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1A08388C-3FF5-4AA1-B01F-6C361395F22E}"/>
              </a:ext>
            </a:extLst>
          </p:cNvPr>
          <p:cNvCxnSpPr>
            <a:cxnSpLocks/>
          </p:cNvCxnSpPr>
          <p:nvPr/>
        </p:nvCxnSpPr>
        <p:spPr>
          <a:xfrm>
            <a:off x="3893280" y="5903287"/>
            <a:ext cx="0" cy="1627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2622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71499" y="90055"/>
              <a:ext cx="8001001" cy="666403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0180">
                      <a:extLst>
                        <a:ext uri="{9D8B030D-6E8A-4147-A177-3AD203B41FA5}">
                          <a16:colId xmlns:a16="http://schemas.microsoft.com/office/drawing/2014/main" val="1010065199"/>
                        </a:ext>
                      </a:extLst>
                    </a:gridCol>
                    <a:gridCol w="3723707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93557">
                      <a:extLst>
                        <a:ext uri="{9D8B030D-6E8A-4147-A177-3AD203B41FA5}">
                          <a16:colId xmlns:a16="http://schemas.microsoft.com/office/drawing/2014/main" val="4084019226"/>
                        </a:ext>
                      </a:extLst>
                    </a:gridCol>
                    <a:gridCol w="1793557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98328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Diagram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Statement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True / False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1.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=180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False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2.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=180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True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3.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=180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True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4.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=180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False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5.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=180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True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71499" y="90055"/>
              <a:ext cx="8001001" cy="666403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0180">
                      <a:extLst>
                        <a:ext uri="{9D8B030D-6E8A-4147-A177-3AD203B41FA5}">
                          <a16:colId xmlns:a16="http://schemas.microsoft.com/office/drawing/2014/main" val="1010065199"/>
                        </a:ext>
                      </a:extLst>
                    </a:gridCol>
                    <a:gridCol w="3723707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93557">
                      <a:extLst>
                        <a:ext uri="{9D8B030D-6E8A-4147-A177-3AD203B41FA5}">
                          <a16:colId xmlns:a16="http://schemas.microsoft.com/office/drawing/2014/main" val="4084019226"/>
                        </a:ext>
                      </a:extLst>
                    </a:gridCol>
                    <a:gridCol w="1793557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98328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Diagram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Statement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True / False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1.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939" t="-49749" r="-101701" b="-4020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False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2.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939" t="-149000" r="-101701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True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3.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939" t="-250251" r="-101701" b="-2015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True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4.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939" t="-350251" r="-101701" b="-1015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False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5.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939" t="-450251" r="-101701" b="-15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True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B87E0FF-3047-4B43-BDBB-02D48D5C3D99}"/>
              </a:ext>
            </a:extLst>
          </p:cNvPr>
          <p:cNvCxnSpPr>
            <a:cxnSpLocks/>
          </p:cNvCxnSpPr>
          <p:nvPr/>
        </p:nvCxnSpPr>
        <p:spPr>
          <a:xfrm>
            <a:off x="2324395" y="1729516"/>
            <a:ext cx="174033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210B4C2-25F0-48D5-A9A6-64949F8C5368}"/>
              </a:ext>
            </a:extLst>
          </p:cNvPr>
          <p:cNvCxnSpPr>
            <a:cxnSpLocks/>
          </p:cNvCxnSpPr>
          <p:nvPr/>
        </p:nvCxnSpPr>
        <p:spPr>
          <a:xfrm>
            <a:off x="2324397" y="872839"/>
            <a:ext cx="764746" cy="85667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B745FAA-1FDA-4B8B-9C8A-2FA167001816}"/>
              </a:ext>
            </a:extLst>
          </p:cNvPr>
          <p:cNvCxnSpPr>
            <a:cxnSpLocks/>
          </p:cNvCxnSpPr>
          <p:nvPr/>
        </p:nvCxnSpPr>
        <p:spPr>
          <a:xfrm flipH="1">
            <a:off x="3089144" y="872839"/>
            <a:ext cx="540747" cy="85667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42AF8B4-30B6-43A7-9CD0-7D4B8789264F}"/>
                  </a:ext>
                </a:extLst>
              </p:cNvPr>
              <p:cNvSpPr txBox="1"/>
              <p:nvPr/>
            </p:nvSpPr>
            <p:spPr>
              <a:xfrm>
                <a:off x="2228045" y="1360183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42AF8B4-30B6-43A7-9CD0-7D4B878926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8045" y="1360183"/>
                <a:ext cx="45236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CA68CDC-AEFD-48CD-A8DD-D1CAEF76CDB9}"/>
                  </a:ext>
                </a:extLst>
              </p:cNvPr>
              <p:cNvSpPr txBox="1"/>
              <p:nvPr/>
            </p:nvSpPr>
            <p:spPr>
              <a:xfrm>
                <a:off x="3454239" y="1360183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CA68CDC-AEFD-48CD-A8DD-D1CAEF76CD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4239" y="1360183"/>
                <a:ext cx="45236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Pie 133">
            <a:extLst>
              <a:ext uri="{FF2B5EF4-FFF2-40B4-BE49-F238E27FC236}">
                <a16:creationId xmlns:a16="http://schemas.microsoft.com/office/drawing/2014/main" id="{F7A1F578-1D28-459E-A9BD-541F82AF6033}"/>
              </a:ext>
            </a:extLst>
          </p:cNvPr>
          <p:cNvSpPr/>
          <p:nvPr/>
        </p:nvSpPr>
        <p:spPr>
          <a:xfrm>
            <a:off x="2631944" y="1272315"/>
            <a:ext cx="914400" cy="914400"/>
          </a:xfrm>
          <a:prstGeom prst="pie">
            <a:avLst>
              <a:gd name="adj1" fmla="val 10861935"/>
              <a:gd name="adj2" fmla="val 13612328"/>
            </a:avLst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3" name="Pie 134">
            <a:extLst>
              <a:ext uri="{FF2B5EF4-FFF2-40B4-BE49-F238E27FC236}">
                <a16:creationId xmlns:a16="http://schemas.microsoft.com/office/drawing/2014/main" id="{28520C6D-F30A-4A93-B47D-4B9BCF841299}"/>
              </a:ext>
            </a:extLst>
          </p:cNvPr>
          <p:cNvSpPr>
            <a:spLocks noChangeAspect="1"/>
          </p:cNvSpPr>
          <p:nvPr/>
        </p:nvSpPr>
        <p:spPr>
          <a:xfrm rot="8022117">
            <a:off x="2753767" y="1369515"/>
            <a:ext cx="720000" cy="720000"/>
          </a:xfrm>
          <a:prstGeom prst="pie">
            <a:avLst>
              <a:gd name="adj1" fmla="val 9825925"/>
              <a:gd name="adj2" fmla="val 13612328"/>
            </a:avLst>
          </a:pr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44512A1-4DBD-4628-852F-0BB54C099942}"/>
              </a:ext>
            </a:extLst>
          </p:cNvPr>
          <p:cNvCxnSpPr>
            <a:cxnSpLocks/>
          </p:cNvCxnSpPr>
          <p:nvPr/>
        </p:nvCxnSpPr>
        <p:spPr>
          <a:xfrm>
            <a:off x="2372864" y="2947858"/>
            <a:ext cx="174033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EB3F5BF-FC28-4E6F-B285-D50D9F0B337F}"/>
              </a:ext>
            </a:extLst>
          </p:cNvPr>
          <p:cNvCxnSpPr>
            <a:cxnSpLocks/>
          </p:cNvCxnSpPr>
          <p:nvPr/>
        </p:nvCxnSpPr>
        <p:spPr>
          <a:xfrm>
            <a:off x="2372866" y="2091181"/>
            <a:ext cx="764746" cy="85667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362193B-6C44-4C56-A38F-AE223C6EE212}"/>
              </a:ext>
            </a:extLst>
          </p:cNvPr>
          <p:cNvCxnSpPr>
            <a:cxnSpLocks/>
          </p:cNvCxnSpPr>
          <p:nvPr/>
        </p:nvCxnSpPr>
        <p:spPr>
          <a:xfrm flipH="1">
            <a:off x="3137613" y="2091181"/>
            <a:ext cx="540747" cy="85667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4ACFC83-D141-44B0-BDAF-707E3502D088}"/>
                  </a:ext>
                </a:extLst>
              </p:cNvPr>
              <p:cNvSpPr txBox="1"/>
              <p:nvPr/>
            </p:nvSpPr>
            <p:spPr>
              <a:xfrm>
                <a:off x="2276514" y="2578525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4ACFC83-D141-44B0-BDAF-707E3502D0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6514" y="2578525"/>
                <a:ext cx="45236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D051E6B-1AA9-4A3B-8BC0-9BCC3585A139}"/>
                  </a:ext>
                </a:extLst>
              </p:cNvPr>
              <p:cNvSpPr txBox="1"/>
              <p:nvPr/>
            </p:nvSpPr>
            <p:spPr>
              <a:xfrm>
                <a:off x="3502708" y="2578525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D051E6B-1AA9-4A3B-8BC0-9BCC3585A1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2708" y="2578525"/>
                <a:ext cx="452368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Pie 133">
            <a:extLst>
              <a:ext uri="{FF2B5EF4-FFF2-40B4-BE49-F238E27FC236}">
                <a16:creationId xmlns:a16="http://schemas.microsoft.com/office/drawing/2014/main" id="{17A10DE2-DA8C-4EBF-91A7-FA6159412DF4}"/>
              </a:ext>
            </a:extLst>
          </p:cNvPr>
          <p:cNvSpPr/>
          <p:nvPr/>
        </p:nvSpPr>
        <p:spPr>
          <a:xfrm>
            <a:off x="2680413" y="2490657"/>
            <a:ext cx="914400" cy="914400"/>
          </a:xfrm>
          <a:prstGeom prst="pie">
            <a:avLst>
              <a:gd name="adj1" fmla="val 10861935"/>
              <a:gd name="adj2" fmla="val 13612328"/>
            </a:avLst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30" name="Pie 134">
            <a:extLst>
              <a:ext uri="{FF2B5EF4-FFF2-40B4-BE49-F238E27FC236}">
                <a16:creationId xmlns:a16="http://schemas.microsoft.com/office/drawing/2014/main" id="{84E9D337-A1E7-489B-9E4A-A23DA056EF19}"/>
              </a:ext>
            </a:extLst>
          </p:cNvPr>
          <p:cNvSpPr>
            <a:spLocks noChangeAspect="1"/>
          </p:cNvSpPr>
          <p:nvPr/>
        </p:nvSpPr>
        <p:spPr>
          <a:xfrm rot="8022117">
            <a:off x="2802236" y="2587857"/>
            <a:ext cx="720000" cy="720000"/>
          </a:xfrm>
          <a:prstGeom prst="pie">
            <a:avLst>
              <a:gd name="adj1" fmla="val 9825925"/>
              <a:gd name="adj2" fmla="val 13612328"/>
            </a:avLst>
          </a:pr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31" name="Pie 134">
            <a:extLst>
              <a:ext uri="{FF2B5EF4-FFF2-40B4-BE49-F238E27FC236}">
                <a16:creationId xmlns:a16="http://schemas.microsoft.com/office/drawing/2014/main" id="{EDF6A8CA-2EEB-42B0-A36A-50100E54AF6F}"/>
              </a:ext>
            </a:extLst>
          </p:cNvPr>
          <p:cNvSpPr>
            <a:spLocks noChangeAspect="1"/>
          </p:cNvSpPr>
          <p:nvPr/>
        </p:nvSpPr>
        <p:spPr>
          <a:xfrm rot="8022117">
            <a:off x="2770218" y="2553086"/>
            <a:ext cx="720000" cy="720000"/>
          </a:xfrm>
          <a:prstGeom prst="pie">
            <a:avLst>
              <a:gd name="adj1" fmla="val 5482098"/>
              <a:gd name="adj2" fmla="val 10601019"/>
            </a:avLst>
          </a:prstGeom>
          <a:solidFill>
            <a:srgbClr val="7030A0">
              <a:alpha val="4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BF0C44F-BE6F-43BC-9870-D82854A1A2E5}"/>
                  </a:ext>
                </a:extLst>
              </p:cNvPr>
              <p:cNvSpPr txBox="1"/>
              <p:nvPr/>
            </p:nvSpPr>
            <p:spPr>
              <a:xfrm>
                <a:off x="2877982" y="2238502"/>
                <a:ext cx="4299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BF0C44F-BE6F-43BC-9870-D82854A1A2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7982" y="2238502"/>
                <a:ext cx="42992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8FE77D49-92D1-47AD-8A05-EE036A6D6826}"/>
              </a:ext>
            </a:extLst>
          </p:cNvPr>
          <p:cNvCxnSpPr>
            <a:cxnSpLocks/>
          </p:cNvCxnSpPr>
          <p:nvPr/>
        </p:nvCxnSpPr>
        <p:spPr>
          <a:xfrm>
            <a:off x="2417256" y="4159339"/>
            <a:ext cx="174033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49B63F7-3460-4B36-A989-3B7C5D8B19C1}"/>
              </a:ext>
            </a:extLst>
          </p:cNvPr>
          <p:cNvCxnSpPr>
            <a:cxnSpLocks/>
          </p:cNvCxnSpPr>
          <p:nvPr/>
        </p:nvCxnSpPr>
        <p:spPr>
          <a:xfrm>
            <a:off x="2417258" y="3302662"/>
            <a:ext cx="764746" cy="85667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53031B87-3ED9-4BB0-901D-CEB4DBA25756}"/>
                  </a:ext>
                </a:extLst>
              </p:cNvPr>
              <p:cNvSpPr txBox="1"/>
              <p:nvPr/>
            </p:nvSpPr>
            <p:spPr>
              <a:xfrm>
                <a:off x="2320906" y="3790006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53031B87-3ED9-4BB0-901D-CEB4DBA257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0906" y="3790006"/>
                <a:ext cx="452368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1DE0E48D-A921-4795-83F5-603D92251C10}"/>
                  </a:ext>
                </a:extLst>
              </p:cNvPr>
              <p:cNvSpPr txBox="1"/>
              <p:nvPr/>
            </p:nvSpPr>
            <p:spPr>
              <a:xfrm>
                <a:off x="3332555" y="3561728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1DE0E48D-A921-4795-83F5-603D92251C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2555" y="3561728"/>
                <a:ext cx="452368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Pie 133">
            <a:extLst>
              <a:ext uri="{FF2B5EF4-FFF2-40B4-BE49-F238E27FC236}">
                <a16:creationId xmlns:a16="http://schemas.microsoft.com/office/drawing/2014/main" id="{D478C28E-6408-45CA-984A-641722416A2A}"/>
              </a:ext>
            </a:extLst>
          </p:cNvPr>
          <p:cNvSpPr/>
          <p:nvPr/>
        </p:nvSpPr>
        <p:spPr>
          <a:xfrm>
            <a:off x="2724805" y="3702138"/>
            <a:ext cx="914400" cy="914400"/>
          </a:xfrm>
          <a:prstGeom prst="pie">
            <a:avLst>
              <a:gd name="adj1" fmla="val 10861935"/>
              <a:gd name="adj2" fmla="val 13612328"/>
            </a:avLst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68" name="Pie 134">
            <a:extLst>
              <a:ext uri="{FF2B5EF4-FFF2-40B4-BE49-F238E27FC236}">
                <a16:creationId xmlns:a16="http://schemas.microsoft.com/office/drawing/2014/main" id="{14EDD6E2-4344-469B-933C-E4199314818E}"/>
              </a:ext>
            </a:extLst>
          </p:cNvPr>
          <p:cNvSpPr>
            <a:spLocks noChangeAspect="1"/>
          </p:cNvSpPr>
          <p:nvPr/>
        </p:nvSpPr>
        <p:spPr>
          <a:xfrm rot="8022117">
            <a:off x="2846628" y="3799338"/>
            <a:ext cx="720000" cy="720000"/>
          </a:xfrm>
          <a:prstGeom prst="pie">
            <a:avLst>
              <a:gd name="adj1" fmla="val 5708677"/>
              <a:gd name="adj2" fmla="val 13612328"/>
            </a:avLst>
          </a:pr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FD33685-785C-4F46-BEEF-1387DE06CE98}"/>
              </a:ext>
            </a:extLst>
          </p:cNvPr>
          <p:cNvCxnSpPr>
            <a:cxnSpLocks/>
          </p:cNvCxnSpPr>
          <p:nvPr/>
        </p:nvCxnSpPr>
        <p:spPr>
          <a:xfrm>
            <a:off x="2547090" y="4477097"/>
            <a:ext cx="764746" cy="85667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6D23258-703A-439B-B5DA-513D415437AA}"/>
                  </a:ext>
                </a:extLst>
              </p:cNvPr>
              <p:cNvSpPr txBox="1"/>
              <p:nvPr/>
            </p:nvSpPr>
            <p:spPr>
              <a:xfrm>
                <a:off x="2146680" y="4500573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6D23258-703A-439B-B5DA-513D415437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6680" y="4500573"/>
                <a:ext cx="452368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5FC01447-1F03-4EFD-BEF0-7468A6F76CA5}"/>
                  </a:ext>
                </a:extLst>
              </p:cNvPr>
              <p:cNvSpPr txBox="1"/>
              <p:nvPr/>
            </p:nvSpPr>
            <p:spPr>
              <a:xfrm>
                <a:off x="3101837" y="4395309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5FC01447-1F03-4EFD-BEF0-7468A6F76C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1837" y="4395309"/>
                <a:ext cx="452368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Pie 133">
            <a:extLst>
              <a:ext uri="{FF2B5EF4-FFF2-40B4-BE49-F238E27FC236}">
                <a16:creationId xmlns:a16="http://schemas.microsoft.com/office/drawing/2014/main" id="{A416B290-0F39-4FC1-BF8C-FDC02DDF3087}"/>
              </a:ext>
            </a:extLst>
          </p:cNvPr>
          <p:cNvSpPr/>
          <p:nvPr/>
        </p:nvSpPr>
        <p:spPr>
          <a:xfrm>
            <a:off x="2472263" y="4455661"/>
            <a:ext cx="914400" cy="914400"/>
          </a:xfrm>
          <a:prstGeom prst="pie">
            <a:avLst>
              <a:gd name="adj1" fmla="val 10861935"/>
              <a:gd name="adj2" fmla="val 13612328"/>
            </a:avLst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38" name="Pie 134">
            <a:extLst>
              <a:ext uri="{FF2B5EF4-FFF2-40B4-BE49-F238E27FC236}">
                <a16:creationId xmlns:a16="http://schemas.microsoft.com/office/drawing/2014/main" id="{480DCD33-13EA-4562-AE3C-6EB03D0034AC}"/>
              </a:ext>
            </a:extLst>
          </p:cNvPr>
          <p:cNvSpPr>
            <a:spLocks noChangeAspect="1"/>
          </p:cNvSpPr>
          <p:nvPr/>
        </p:nvSpPr>
        <p:spPr>
          <a:xfrm rot="8022117">
            <a:off x="2549295" y="4536604"/>
            <a:ext cx="720000" cy="720000"/>
          </a:xfrm>
          <a:prstGeom prst="pie">
            <a:avLst>
              <a:gd name="adj1" fmla="val 5708677"/>
              <a:gd name="adj2" fmla="val 13612328"/>
            </a:avLst>
          </a:pr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D0E3069-7059-4D20-860F-75614FAF8DD6}"/>
              </a:ext>
            </a:extLst>
          </p:cNvPr>
          <p:cNvCxnSpPr>
            <a:cxnSpLocks/>
          </p:cNvCxnSpPr>
          <p:nvPr/>
        </p:nvCxnSpPr>
        <p:spPr>
          <a:xfrm>
            <a:off x="2445359" y="4905435"/>
            <a:ext cx="174033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Pie 133">
            <a:extLst>
              <a:ext uri="{FF2B5EF4-FFF2-40B4-BE49-F238E27FC236}">
                <a16:creationId xmlns:a16="http://schemas.microsoft.com/office/drawing/2014/main" id="{23FF6F49-A224-4F8F-8288-419E90CEFBB3}"/>
              </a:ext>
            </a:extLst>
          </p:cNvPr>
          <p:cNvSpPr/>
          <p:nvPr/>
        </p:nvSpPr>
        <p:spPr>
          <a:xfrm rot="10800000">
            <a:off x="2472263" y="4439402"/>
            <a:ext cx="914400" cy="914400"/>
          </a:xfrm>
          <a:prstGeom prst="pie">
            <a:avLst>
              <a:gd name="adj1" fmla="val 10861935"/>
              <a:gd name="adj2" fmla="val 13612328"/>
            </a:avLst>
          </a:prstGeom>
          <a:solidFill>
            <a:srgbClr val="7030A0">
              <a:alpha val="4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E1CE569-00DD-4910-A3B2-35A8B88CD417}"/>
                  </a:ext>
                </a:extLst>
              </p:cNvPr>
              <p:cNvSpPr txBox="1"/>
              <p:nvPr/>
            </p:nvSpPr>
            <p:spPr>
              <a:xfrm>
                <a:off x="3245426" y="4957401"/>
                <a:ext cx="4299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E1CE569-00DD-4910-A3B2-35A8B88CD4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5426" y="4957401"/>
                <a:ext cx="429926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7958C614-65E6-47FC-9E60-2302A25A7636}"/>
              </a:ext>
            </a:extLst>
          </p:cNvPr>
          <p:cNvCxnSpPr>
            <a:cxnSpLocks/>
          </p:cNvCxnSpPr>
          <p:nvPr/>
        </p:nvCxnSpPr>
        <p:spPr>
          <a:xfrm>
            <a:off x="2539235" y="5734611"/>
            <a:ext cx="764746" cy="85667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F456E2FD-096F-4D6C-822B-858D8240DD0E}"/>
                  </a:ext>
                </a:extLst>
              </p:cNvPr>
              <p:cNvSpPr txBox="1"/>
              <p:nvPr/>
            </p:nvSpPr>
            <p:spPr>
              <a:xfrm>
                <a:off x="2138825" y="5758087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F456E2FD-096F-4D6C-822B-858D8240DD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8825" y="5758087"/>
                <a:ext cx="452368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B924DA8B-FC16-434B-B746-304881466FA4}"/>
                  </a:ext>
                </a:extLst>
              </p:cNvPr>
              <p:cNvSpPr txBox="1"/>
              <p:nvPr/>
            </p:nvSpPr>
            <p:spPr>
              <a:xfrm>
                <a:off x="3093982" y="5652823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B924DA8B-FC16-434B-B746-304881466F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3982" y="5652823"/>
                <a:ext cx="452368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Pie 133">
            <a:extLst>
              <a:ext uri="{FF2B5EF4-FFF2-40B4-BE49-F238E27FC236}">
                <a16:creationId xmlns:a16="http://schemas.microsoft.com/office/drawing/2014/main" id="{B53CD265-3396-4A2B-A404-8EE9545B5B39}"/>
              </a:ext>
            </a:extLst>
          </p:cNvPr>
          <p:cNvSpPr/>
          <p:nvPr/>
        </p:nvSpPr>
        <p:spPr>
          <a:xfrm>
            <a:off x="2464408" y="5713175"/>
            <a:ext cx="914400" cy="914400"/>
          </a:xfrm>
          <a:prstGeom prst="pie">
            <a:avLst>
              <a:gd name="adj1" fmla="val 10861935"/>
              <a:gd name="adj2" fmla="val 13612328"/>
            </a:avLst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46" name="Pie 134">
            <a:extLst>
              <a:ext uri="{FF2B5EF4-FFF2-40B4-BE49-F238E27FC236}">
                <a16:creationId xmlns:a16="http://schemas.microsoft.com/office/drawing/2014/main" id="{968ADCBA-BA98-4768-8660-860593CA49CA}"/>
              </a:ext>
            </a:extLst>
          </p:cNvPr>
          <p:cNvSpPr>
            <a:spLocks noChangeAspect="1"/>
          </p:cNvSpPr>
          <p:nvPr/>
        </p:nvSpPr>
        <p:spPr>
          <a:xfrm rot="8022117">
            <a:off x="2541440" y="5794118"/>
            <a:ext cx="720000" cy="720000"/>
          </a:xfrm>
          <a:prstGeom prst="pie">
            <a:avLst>
              <a:gd name="adj1" fmla="val 5708677"/>
              <a:gd name="adj2" fmla="val 13612328"/>
            </a:avLst>
          </a:pr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50F491E5-DC14-4A7C-8A68-BAAF371145D4}"/>
              </a:ext>
            </a:extLst>
          </p:cNvPr>
          <p:cNvCxnSpPr>
            <a:cxnSpLocks/>
          </p:cNvCxnSpPr>
          <p:nvPr/>
        </p:nvCxnSpPr>
        <p:spPr>
          <a:xfrm>
            <a:off x="2437504" y="6162949"/>
            <a:ext cx="174033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ie 133">
            <a:extLst>
              <a:ext uri="{FF2B5EF4-FFF2-40B4-BE49-F238E27FC236}">
                <a16:creationId xmlns:a16="http://schemas.microsoft.com/office/drawing/2014/main" id="{34C3BC00-2627-402E-90C6-C6DC00DD2872}"/>
              </a:ext>
            </a:extLst>
          </p:cNvPr>
          <p:cNvSpPr/>
          <p:nvPr/>
        </p:nvSpPr>
        <p:spPr>
          <a:xfrm rot="10800000">
            <a:off x="2464408" y="5696916"/>
            <a:ext cx="914400" cy="914400"/>
          </a:xfrm>
          <a:prstGeom prst="pie">
            <a:avLst>
              <a:gd name="adj1" fmla="val 10861935"/>
              <a:gd name="adj2" fmla="val 13612328"/>
            </a:avLst>
          </a:prstGeom>
          <a:solidFill>
            <a:srgbClr val="7030A0">
              <a:alpha val="4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36B136F6-4DA0-4A1E-81D3-FDD4632ADA14}"/>
                  </a:ext>
                </a:extLst>
              </p:cNvPr>
              <p:cNvSpPr txBox="1"/>
              <p:nvPr/>
            </p:nvSpPr>
            <p:spPr>
              <a:xfrm>
                <a:off x="3237571" y="6214915"/>
                <a:ext cx="4299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36B136F6-4DA0-4A1E-81D3-FDD4632ADA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7571" y="6214915"/>
                <a:ext cx="429926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Rectangle 49">
            <a:extLst>
              <a:ext uri="{FF2B5EF4-FFF2-40B4-BE49-F238E27FC236}">
                <a16:creationId xmlns:a16="http://schemas.microsoft.com/office/drawing/2014/main" id="{5610CBD8-C815-4A48-8029-07855A0C71EF}"/>
              </a:ext>
            </a:extLst>
          </p:cNvPr>
          <p:cNvSpPr/>
          <p:nvPr/>
        </p:nvSpPr>
        <p:spPr>
          <a:xfrm>
            <a:off x="1519359" y="744727"/>
            <a:ext cx="3285753" cy="10979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762C35F-194D-420A-9793-6FD5856ADEC6}"/>
              </a:ext>
            </a:extLst>
          </p:cNvPr>
          <p:cNvSpPr/>
          <p:nvPr/>
        </p:nvSpPr>
        <p:spPr>
          <a:xfrm>
            <a:off x="5037026" y="740789"/>
            <a:ext cx="1702560" cy="10979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F4374D3-459A-4135-9DD5-D6F7D4243524}"/>
              </a:ext>
            </a:extLst>
          </p:cNvPr>
          <p:cNvSpPr/>
          <p:nvPr/>
        </p:nvSpPr>
        <p:spPr>
          <a:xfrm>
            <a:off x="6877189" y="752206"/>
            <a:ext cx="1598854" cy="10979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BD78732A-8349-454F-B094-48B86D37A731}"/>
              </a:ext>
            </a:extLst>
          </p:cNvPr>
          <p:cNvSpPr/>
          <p:nvPr/>
        </p:nvSpPr>
        <p:spPr>
          <a:xfrm>
            <a:off x="1519359" y="1954664"/>
            <a:ext cx="3285753" cy="10979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F91464D7-94AF-410F-91DC-42E13FDD4245}"/>
              </a:ext>
            </a:extLst>
          </p:cNvPr>
          <p:cNvSpPr/>
          <p:nvPr/>
        </p:nvSpPr>
        <p:spPr>
          <a:xfrm>
            <a:off x="5037026" y="1950726"/>
            <a:ext cx="1702560" cy="10979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9D1EFA80-5C56-41BF-BC8C-E14D7CC9D9E2}"/>
              </a:ext>
            </a:extLst>
          </p:cNvPr>
          <p:cNvSpPr/>
          <p:nvPr/>
        </p:nvSpPr>
        <p:spPr>
          <a:xfrm>
            <a:off x="6877189" y="1962143"/>
            <a:ext cx="1598854" cy="10979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60A2A9B-E50C-4C47-A503-470D063930B0}"/>
              </a:ext>
            </a:extLst>
          </p:cNvPr>
          <p:cNvSpPr/>
          <p:nvPr/>
        </p:nvSpPr>
        <p:spPr>
          <a:xfrm>
            <a:off x="1519359" y="3183835"/>
            <a:ext cx="3285753" cy="10979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D063B729-1EB7-4BE6-AF2C-F343E0C3A01E}"/>
              </a:ext>
            </a:extLst>
          </p:cNvPr>
          <p:cNvSpPr/>
          <p:nvPr/>
        </p:nvSpPr>
        <p:spPr>
          <a:xfrm>
            <a:off x="5037026" y="3179897"/>
            <a:ext cx="1702560" cy="10979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FC493D1-F794-4408-ACC1-E4C78F989820}"/>
              </a:ext>
            </a:extLst>
          </p:cNvPr>
          <p:cNvSpPr/>
          <p:nvPr/>
        </p:nvSpPr>
        <p:spPr>
          <a:xfrm>
            <a:off x="6877189" y="3191314"/>
            <a:ext cx="1598854" cy="10979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64B2147-318A-45B6-AC31-95B239BFD414}"/>
              </a:ext>
            </a:extLst>
          </p:cNvPr>
          <p:cNvSpPr/>
          <p:nvPr/>
        </p:nvSpPr>
        <p:spPr>
          <a:xfrm>
            <a:off x="1519359" y="4393772"/>
            <a:ext cx="3285753" cy="10979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095E32F-EB6C-4B49-BC1A-6D83C003C2E9}"/>
              </a:ext>
            </a:extLst>
          </p:cNvPr>
          <p:cNvSpPr/>
          <p:nvPr/>
        </p:nvSpPr>
        <p:spPr>
          <a:xfrm>
            <a:off x="5037026" y="4389834"/>
            <a:ext cx="1702560" cy="10979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2CDB907D-B1DE-47E6-AA41-30B5CAD96086}"/>
              </a:ext>
            </a:extLst>
          </p:cNvPr>
          <p:cNvSpPr/>
          <p:nvPr/>
        </p:nvSpPr>
        <p:spPr>
          <a:xfrm>
            <a:off x="6877189" y="4401251"/>
            <a:ext cx="1598854" cy="10979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F8F4002-EE4E-450F-B172-649547457CAB}"/>
              </a:ext>
            </a:extLst>
          </p:cNvPr>
          <p:cNvSpPr/>
          <p:nvPr/>
        </p:nvSpPr>
        <p:spPr>
          <a:xfrm>
            <a:off x="1519359" y="5613979"/>
            <a:ext cx="3285753" cy="10979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BD01121-69B3-4785-8A60-FFCA115B74EF}"/>
              </a:ext>
            </a:extLst>
          </p:cNvPr>
          <p:cNvSpPr/>
          <p:nvPr/>
        </p:nvSpPr>
        <p:spPr>
          <a:xfrm>
            <a:off x="5037026" y="5610041"/>
            <a:ext cx="1702560" cy="10979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286CC174-6A6C-466E-98B5-5BEC4C7F4222}"/>
              </a:ext>
            </a:extLst>
          </p:cNvPr>
          <p:cNvSpPr/>
          <p:nvPr/>
        </p:nvSpPr>
        <p:spPr>
          <a:xfrm>
            <a:off x="6877189" y="5621458"/>
            <a:ext cx="1598854" cy="10979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98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71499" y="90055"/>
              <a:ext cx="8001001" cy="666403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0180">
                      <a:extLst>
                        <a:ext uri="{9D8B030D-6E8A-4147-A177-3AD203B41FA5}">
                          <a16:colId xmlns:a16="http://schemas.microsoft.com/office/drawing/2014/main" val="1010065199"/>
                        </a:ext>
                      </a:extLst>
                    </a:gridCol>
                    <a:gridCol w="3723707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93557">
                      <a:extLst>
                        <a:ext uri="{9D8B030D-6E8A-4147-A177-3AD203B41FA5}">
                          <a16:colId xmlns:a16="http://schemas.microsoft.com/office/drawing/2014/main" val="4084019226"/>
                        </a:ext>
                      </a:extLst>
                    </a:gridCol>
                    <a:gridCol w="1793557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98328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Diagram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Statement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True / False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6.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=180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False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7.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=180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False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8.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=180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True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9.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=180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False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10.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=180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True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71499" y="90055"/>
              <a:ext cx="8001001" cy="666403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0180">
                      <a:extLst>
                        <a:ext uri="{9D8B030D-6E8A-4147-A177-3AD203B41FA5}">
                          <a16:colId xmlns:a16="http://schemas.microsoft.com/office/drawing/2014/main" val="1010065199"/>
                        </a:ext>
                      </a:extLst>
                    </a:gridCol>
                    <a:gridCol w="3723707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93557">
                      <a:extLst>
                        <a:ext uri="{9D8B030D-6E8A-4147-A177-3AD203B41FA5}">
                          <a16:colId xmlns:a16="http://schemas.microsoft.com/office/drawing/2014/main" val="4084019226"/>
                        </a:ext>
                      </a:extLst>
                    </a:gridCol>
                    <a:gridCol w="1793557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98328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Diagram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Statement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True / False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6.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939" t="-49749" r="-101701" b="-4020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False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7.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939" t="-149000" r="-101701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False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8.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939" t="-250251" r="-101701" b="-2015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True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9.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939" t="-350251" r="-101701" b="-1015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False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121314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10.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939" t="-450251" r="-101701" b="-15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True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B87E0FF-3047-4B43-BDBB-02D48D5C3D99}"/>
              </a:ext>
            </a:extLst>
          </p:cNvPr>
          <p:cNvCxnSpPr>
            <a:cxnSpLocks/>
          </p:cNvCxnSpPr>
          <p:nvPr/>
        </p:nvCxnSpPr>
        <p:spPr>
          <a:xfrm>
            <a:off x="1647825" y="1729516"/>
            <a:ext cx="29241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210B4C2-25F0-48D5-A9A6-64949F8C5368}"/>
              </a:ext>
            </a:extLst>
          </p:cNvPr>
          <p:cNvCxnSpPr>
            <a:cxnSpLocks/>
          </p:cNvCxnSpPr>
          <p:nvPr/>
        </p:nvCxnSpPr>
        <p:spPr>
          <a:xfrm>
            <a:off x="1917337" y="872839"/>
            <a:ext cx="764746" cy="85667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B745FAA-1FDA-4B8B-9C8A-2FA167001816}"/>
              </a:ext>
            </a:extLst>
          </p:cNvPr>
          <p:cNvCxnSpPr>
            <a:cxnSpLocks/>
          </p:cNvCxnSpPr>
          <p:nvPr/>
        </p:nvCxnSpPr>
        <p:spPr>
          <a:xfrm flipH="1">
            <a:off x="3680423" y="872839"/>
            <a:ext cx="540747" cy="85667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42AF8B4-30B6-43A7-9CD0-7D4B8789264F}"/>
                  </a:ext>
                </a:extLst>
              </p:cNvPr>
              <p:cNvSpPr txBox="1"/>
              <p:nvPr/>
            </p:nvSpPr>
            <p:spPr>
              <a:xfrm>
                <a:off x="1914226" y="1339261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42AF8B4-30B6-43A7-9CD0-7D4B878926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4226" y="1339261"/>
                <a:ext cx="45236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CA68CDC-AEFD-48CD-A8DD-D1CAEF76CDB9}"/>
                  </a:ext>
                </a:extLst>
              </p:cNvPr>
              <p:cNvSpPr txBox="1"/>
              <p:nvPr/>
            </p:nvSpPr>
            <p:spPr>
              <a:xfrm>
                <a:off x="3950243" y="1318337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CA68CDC-AEFD-48CD-A8DD-D1CAEF76CD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0243" y="1318337"/>
                <a:ext cx="45236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Pie 133">
            <a:extLst>
              <a:ext uri="{FF2B5EF4-FFF2-40B4-BE49-F238E27FC236}">
                <a16:creationId xmlns:a16="http://schemas.microsoft.com/office/drawing/2014/main" id="{F7A1F578-1D28-459E-A9BD-541F82AF6033}"/>
              </a:ext>
            </a:extLst>
          </p:cNvPr>
          <p:cNvSpPr/>
          <p:nvPr/>
        </p:nvSpPr>
        <p:spPr>
          <a:xfrm>
            <a:off x="2224883" y="1272315"/>
            <a:ext cx="914400" cy="914400"/>
          </a:xfrm>
          <a:prstGeom prst="pie">
            <a:avLst>
              <a:gd name="adj1" fmla="val 10861935"/>
              <a:gd name="adj2" fmla="val 13612328"/>
            </a:avLst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3" name="Pie 134">
            <a:extLst>
              <a:ext uri="{FF2B5EF4-FFF2-40B4-BE49-F238E27FC236}">
                <a16:creationId xmlns:a16="http://schemas.microsoft.com/office/drawing/2014/main" id="{28520C6D-F30A-4A93-B47D-4B9BCF841299}"/>
              </a:ext>
            </a:extLst>
          </p:cNvPr>
          <p:cNvSpPr>
            <a:spLocks noChangeAspect="1"/>
          </p:cNvSpPr>
          <p:nvPr/>
        </p:nvSpPr>
        <p:spPr>
          <a:xfrm rot="8022117">
            <a:off x="3352183" y="1369515"/>
            <a:ext cx="720000" cy="720000"/>
          </a:xfrm>
          <a:prstGeom prst="pie">
            <a:avLst>
              <a:gd name="adj1" fmla="val 9825925"/>
              <a:gd name="adj2" fmla="val 13612328"/>
            </a:avLst>
          </a:pr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22581520-DAA1-4BC3-B13F-2FC31185F803}"/>
              </a:ext>
            </a:extLst>
          </p:cNvPr>
          <p:cNvCxnSpPr>
            <a:cxnSpLocks/>
          </p:cNvCxnSpPr>
          <p:nvPr/>
        </p:nvCxnSpPr>
        <p:spPr>
          <a:xfrm>
            <a:off x="1677195" y="2936875"/>
            <a:ext cx="29241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1E1680B-AC82-4B1D-BD3E-2E318A4CA925}"/>
              </a:ext>
            </a:extLst>
          </p:cNvPr>
          <p:cNvCxnSpPr>
            <a:cxnSpLocks/>
          </p:cNvCxnSpPr>
          <p:nvPr/>
        </p:nvCxnSpPr>
        <p:spPr>
          <a:xfrm>
            <a:off x="1946707" y="2080198"/>
            <a:ext cx="764746" cy="85667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E56C7D5-F3B9-4327-8397-74865BEC59A1}"/>
              </a:ext>
            </a:extLst>
          </p:cNvPr>
          <p:cNvCxnSpPr>
            <a:cxnSpLocks/>
          </p:cNvCxnSpPr>
          <p:nvPr/>
        </p:nvCxnSpPr>
        <p:spPr>
          <a:xfrm flipH="1">
            <a:off x="3709793" y="2080198"/>
            <a:ext cx="540747" cy="85667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A4404954-D8FC-4B14-AF41-5F465381D40C}"/>
                  </a:ext>
                </a:extLst>
              </p:cNvPr>
              <p:cNvSpPr txBox="1"/>
              <p:nvPr/>
            </p:nvSpPr>
            <p:spPr>
              <a:xfrm>
                <a:off x="1943596" y="2546620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A4404954-D8FC-4B14-AF41-5F465381D4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3596" y="2546620"/>
                <a:ext cx="45236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DA11CE39-4648-4AF5-8C83-46BE2FDC1B24}"/>
                  </a:ext>
                </a:extLst>
              </p:cNvPr>
              <p:cNvSpPr txBox="1"/>
              <p:nvPr/>
            </p:nvSpPr>
            <p:spPr>
              <a:xfrm>
                <a:off x="3979613" y="2525696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DA11CE39-4648-4AF5-8C83-46BE2FDC1B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9613" y="2525696"/>
                <a:ext cx="452368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Pie 133">
            <a:extLst>
              <a:ext uri="{FF2B5EF4-FFF2-40B4-BE49-F238E27FC236}">
                <a16:creationId xmlns:a16="http://schemas.microsoft.com/office/drawing/2014/main" id="{B69365BD-C908-405C-AA6B-1D8DF1C1297D}"/>
              </a:ext>
            </a:extLst>
          </p:cNvPr>
          <p:cNvSpPr/>
          <p:nvPr/>
        </p:nvSpPr>
        <p:spPr>
          <a:xfrm>
            <a:off x="2254253" y="2479674"/>
            <a:ext cx="914400" cy="914400"/>
          </a:xfrm>
          <a:prstGeom prst="pie">
            <a:avLst>
              <a:gd name="adj1" fmla="val 10861935"/>
              <a:gd name="adj2" fmla="val 13612328"/>
            </a:avLst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56" name="Pie 134">
            <a:extLst>
              <a:ext uri="{FF2B5EF4-FFF2-40B4-BE49-F238E27FC236}">
                <a16:creationId xmlns:a16="http://schemas.microsoft.com/office/drawing/2014/main" id="{8F46DF4D-C8B9-496E-8687-6708060E3B96}"/>
              </a:ext>
            </a:extLst>
          </p:cNvPr>
          <p:cNvSpPr>
            <a:spLocks noChangeAspect="1"/>
          </p:cNvSpPr>
          <p:nvPr/>
        </p:nvSpPr>
        <p:spPr>
          <a:xfrm rot="8022117">
            <a:off x="3367037" y="2560014"/>
            <a:ext cx="720000" cy="720000"/>
          </a:xfrm>
          <a:prstGeom prst="pie">
            <a:avLst>
              <a:gd name="adj1" fmla="val 9825925"/>
              <a:gd name="adj2" fmla="val 13612328"/>
            </a:avLst>
          </a:pr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57" name="Pie 134">
            <a:extLst>
              <a:ext uri="{FF2B5EF4-FFF2-40B4-BE49-F238E27FC236}">
                <a16:creationId xmlns:a16="http://schemas.microsoft.com/office/drawing/2014/main" id="{45E707F0-6180-4EE9-9CA4-A4209B54A465}"/>
              </a:ext>
            </a:extLst>
          </p:cNvPr>
          <p:cNvSpPr>
            <a:spLocks noChangeAspect="1"/>
          </p:cNvSpPr>
          <p:nvPr/>
        </p:nvSpPr>
        <p:spPr>
          <a:xfrm rot="5400000">
            <a:off x="3373158" y="2591453"/>
            <a:ext cx="720000" cy="720000"/>
          </a:xfrm>
          <a:prstGeom prst="pie">
            <a:avLst>
              <a:gd name="adj1" fmla="val 5482098"/>
              <a:gd name="adj2" fmla="val 12268793"/>
            </a:avLst>
          </a:prstGeom>
          <a:solidFill>
            <a:srgbClr val="7030A0">
              <a:alpha val="4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D0F18002-4149-41FB-9024-139FFFC0F1D0}"/>
                  </a:ext>
                </a:extLst>
              </p:cNvPr>
              <p:cNvSpPr txBox="1"/>
              <p:nvPr/>
            </p:nvSpPr>
            <p:spPr>
              <a:xfrm>
                <a:off x="3283895" y="2394832"/>
                <a:ext cx="4299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D0F18002-4149-41FB-9024-139FFFC0F1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3895" y="2394832"/>
                <a:ext cx="42992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714C6D43-3C9F-43BC-B84F-D44738C2CC0A}"/>
              </a:ext>
            </a:extLst>
          </p:cNvPr>
          <p:cNvCxnSpPr>
            <a:cxnSpLocks/>
          </p:cNvCxnSpPr>
          <p:nvPr/>
        </p:nvCxnSpPr>
        <p:spPr>
          <a:xfrm>
            <a:off x="1615283" y="2936874"/>
            <a:ext cx="29241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E6BE54A-0F1B-49D4-8C9F-1C44EB6A00BE}"/>
              </a:ext>
            </a:extLst>
          </p:cNvPr>
          <p:cNvCxnSpPr>
            <a:cxnSpLocks/>
          </p:cNvCxnSpPr>
          <p:nvPr/>
        </p:nvCxnSpPr>
        <p:spPr>
          <a:xfrm>
            <a:off x="1644653" y="4144233"/>
            <a:ext cx="29241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AE0EF3B1-60A5-4819-82F5-149CD29A2622}"/>
              </a:ext>
            </a:extLst>
          </p:cNvPr>
          <p:cNvCxnSpPr>
            <a:cxnSpLocks/>
          </p:cNvCxnSpPr>
          <p:nvPr/>
        </p:nvCxnSpPr>
        <p:spPr>
          <a:xfrm>
            <a:off x="1914165" y="3287556"/>
            <a:ext cx="764746" cy="85667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FADDB6A9-0602-4CF8-BA6B-4F6AFF4939E0}"/>
              </a:ext>
            </a:extLst>
          </p:cNvPr>
          <p:cNvCxnSpPr>
            <a:cxnSpLocks/>
          </p:cNvCxnSpPr>
          <p:nvPr/>
        </p:nvCxnSpPr>
        <p:spPr>
          <a:xfrm flipH="1">
            <a:off x="3677251" y="3287556"/>
            <a:ext cx="540747" cy="85667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1EF0A073-D62B-492A-B6FC-F10EF87DB696}"/>
                  </a:ext>
                </a:extLst>
              </p:cNvPr>
              <p:cNvSpPr txBox="1"/>
              <p:nvPr/>
            </p:nvSpPr>
            <p:spPr>
              <a:xfrm>
                <a:off x="1911054" y="3753978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1EF0A073-D62B-492A-B6FC-F10EF87DB6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1054" y="3753978"/>
                <a:ext cx="452368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400C89CE-18DB-4B2A-AA3F-4219F404EC2B}"/>
                  </a:ext>
                </a:extLst>
              </p:cNvPr>
              <p:cNvSpPr txBox="1"/>
              <p:nvPr/>
            </p:nvSpPr>
            <p:spPr>
              <a:xfrm>
                <a:off x="3947071" y="3733054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400C89CE-18DB-4B2A-AA3F-4219F404EC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7071" y="3733054"/>
                <a:ext cx="452368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Pie 133">
            <a:extLst>
              <a:ext uri="{FF2B5EF4-FFF2-40B4-BE49-F238E27FC236}">
                <a16:creationId xmlns:a16="http://schemas.microsoft.com/office/drawing/2014/main" id="{9B25757A-9FD2-4C13-8823-765A9EDEBC5A}"/>
              </a:ext>
            </a:extLst>
          </p:cNvPr>
          <p:cNvSpPr/>
          <p:nvPr/>
        </p:nvSpPr>
        <p:spPr>
          <a:xfrm>
            <a:off x="2221711" y="3687032"/>
            <a:ext cx="914400" cy="914400"/>
          </a:xfrm>
          <a:prstGeom prst="pie">
            <a:avLst>
              <a:gd name="adj1" fmla="val 10861935"/>
              <a:gd name="adj2" fmla="val 13612328"/>
            </a:avLst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79" name="Pie 134">
            <a:extLst>
              <a:ext uri="{FF2B5EF4-FFF2-40B4-BE49-F238E27FC236}">
                <a16:creationId xmlns:a16="http://schemas.microsoft.com/office/drawing/2014/main" id="{28D2EDA1-CEAA-4883-B166-478C55D68A5C}"/>
              </a:ext>
            </a:extLst>
          </p:cNvPr>
          <p:cNvSpPr>
            <a:spLocks noChangeAspect="1"/>
          </p:cNvSpPr>
          <p:nvPr/>
        </p:nvSpPr>
        <p:spPr>
          <a:xfrm rot="8022117">
            <a:off x="3334495" y="3767372"/>
            <a:ext cx="720000" cy="720000"/>
          </a:xfrm>
          <a:prstGeom prst="pie">
            <a:avLst>
              <a:gd name="adj1" fmla="val 9825925"/>
              <a:gd name="adj2" fmla="val 13612328"/>
            </a:avLst>
          </a:pr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80" name="Pie 134">
            <a:extLst>
              <a:ext uri="{FF2B5EF4-FFF2-40B4-BE49-F238E27FC236}">
                <a16:creationId xmlns:a16="http://schemas.microsoft.com/office/drawing/2014/main" id="{9182F2E4-BDA4-4A8C-BF58-841A9B3F3FC0}"/>
              </a:ext>
            </a:extLst>
          </p:cNvPr>
          <p:cNvSpPr>
            <a:spLocks noChangeAspect="1"/>
          </p:cNvSpPr>
          <p:nvPr/>
        </p:nvSpPr>
        <p:spPr>
          <a:xfrm rot="5400000">
            <a:off x="3340616" y="3798811"/>
            <a:ext cx="720000" cy="720000"/>
          </a:xfrm>
          <a:prstGeom prst="pie">
            <a:avLst>
              <a:gd name="adj1" fmla="val 5482098"/>
              <a:gd name="adj2" fmla="val 12268793"/>
            </a:avLst>
          </a:prstGeom>
          <a:solidFill>
            <a:srgbClr val="7030A0">
              <a:alpha val="4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A6A63218-3126-441E-B905-4FD914E95668}"/>
                  </a:ext>
                </a:extLst>
              </p:cNvPr>
              <p:cNvSpPr txBox="1"/>
              <p:nvPr/>
            </p:nvSpPr>
            <p:spPr>
              <a:xfrm>
                <a:off x="3251353" y="3602190"/>
                <a:ext cx="4299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A6A63218-3126-441E-B905-4FD914E956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1353" y="3602190"/>
                <a:ext cx="429926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C801D139-40F6-4F86-8A65-227AC34BCD32}"/>
              </a:ext>
            </a:extLst>
          </p:cNvPr>
          <p:cNvCxnSpPr>
            <a:cxnSpLocks/>
          </p:cNvCxnSpPr>
          <p:nvPr/>
        </p:nvCxnSpPr>
        <p:spPr>
          <a:xfrm>
            <a:off x="1495754" y="5337082"/>
            <a:ext cx="29241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23AEACD3-1D34-4092-ABD1-09F28276BCC1}"/>
              </a:ext>
            </a:extLst>
          </p:cNvPr>
          <p:cNvCxnSpPr>
            <a:cxnSpLocks/>
          </p:cNvCxnSpPr>
          <p:nvPr/>
        </p:nvCxnSpPr>
        <p:spPr>
          <a:xfrm flipH="1">
            <a:off x="3528352" y="4480405"/>
            <a:ext cx="540747" cy="85667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3136A713-8289-46CB-8DA8-CBC4D08F487F}"/>
                  </a:ext>
                </a:extLst>
              </p:cNvPr>
              <p:cNvSpPr txBox="1"/>
              <p:nvPr/>
            </p:nvSpPr>
            <p:spPr>
              <a:xfrm>
                <a:off x="2499318" y="4920898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3136A713-8289-46CB-8DA8-CBC4D08F48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9318" y="4920898"/>
                <a:ext cx="452368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495C71DF-4201-4F65-9667-45D46E459C97}"/>
                  </a:ext>
                </a:extLst>
              </p:cNvPr>
              <p:cNvSpPr txBox="1"/>
              <p:nvPr/>
            </p:nvSpPr>
            <p:spPr>
              <a:xfrm>
                <a:off x="3798172" y="4925903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495C71DF-4201-4F65-9667-45D46E459C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8172" y="4925903"/>
                <a:ext cx="452368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Pie 133">
            <a:extLst>
              <a:ext uri="{FF2B5EF4-FFF2-40B4-BE49-F238E27FC236}">
                <a16:creationId xmlns:a16="http://schemas.microsoft.com/office/drawing/2014/main" id="{CDD0B7BC-76DF-4728-9721-27B57FF5F721}"/>
              </a:ext>
            </a:extLst>
          </p:cNvPr>
          <p:cNvSpPr/>
          <p:nvPr/>
        </p:nvSpPr>
        <p:spPr>
          <a:xfrm rot="7379278">
            <a:off x="1713366" y="4870357"/>
            <a:ext cx="914400" cy="914400"/>
          </a:xfrm>
          <a:prstGeom prst="pie">
            <a:avLst>
              <a:gd name="adj1" fmla="val 10861935"/>
              <a:gd name="adj2" fmla="val 14186500"/>
            </a:avLst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88" name="Pie 134">
            <a:extLst>
              <a:ext uri="{FF2B5EF4-FFF2-40B4-BE49-F238E27FC236}">
                <a16:creationId xmlns:a16="http://schemas.microsoft.com/office/drawing/2014/main" id="{46F61BEB-20C8-4F0D-A529-B4672D3D99F9}"/>
              </a:ext>
            </a:extLst>
          </p:cNvPr>
          <p:cNvSpPr>
            <a:spLocks noChangeAspect="1"/>
          </p:cNvSpPr>
          <p:nvPr/>
        </p:nvSpPr>
        <p:spPr>
          <a:xfrm rot="8022117">
            <a:off x="3200112" y="4977081"/>
            <a:ext cx="720000" cy="720000"/>
          </a:xfrm>
          <a:prstGeom prst="pie">
            <a:avLst>
              <a:gd name="adj1" fmla="val 9825925"/>
              <a:gd name="adj2" fmla="val 13612328"/>
            </a:avLst>
          </a:pr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EC1B3ED3-C6BD-458C-8087-863BADB1D2D2}"/>
              </a:ext>
            </a:extLst>
          </p:cNvPr>
          <p:cNvCxnSpPr>
            <a:cxnSpLocks/>
          </p:cNvCxnSpPr>
          <p:nvPr/>
        </p:nvCxnSpPr>
        <p:spPr>
          <a:xfrm flipH="1">
            <a:off x="2162801" y="4480405"/>
            <a:ext cx="540747" cy="85667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F76C680-1BD7-4952-B44A-05DDD49ACC11}"/>
              </a:ext>
            </a:extLst>
          </p:cNvPr>
          <p:cNvCxnSpPr>
            <a:cxnSpLocks/>
          </p:cNvCxnSpPr>
          <p:nvPr/>
        </p:nvCxnSpPr>
        <p:spPr>
          <a:xfrm flipV="1">
            <a:off x="2420343" y="4636360"/>
            <a:ext cx="193642" cy="33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EE87D3DB-67CB-4EFD-AD66-BFEC270B3091}"/>
              </a:ext>
            </a:extLst>
          </p:cNvPr>
          <p:cNvCxnSpPr>
            <a:cxnSpLocks/>
          </p:cNvCxnSpPr>
          <p:nvPr/>
        </p:nvCxnSpPr>
        <p:spPr>
          <a:xfrm>
            <a:off x="2613985" y="4636359"/>
            <a:ext cx="0" cy="1627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9AADB7D0-3811-4FB9-8707-6D985B1ECCD8}"/>
              </a:ext>
            </a:extLst>
          </p:cNvPr>
          <p:cNvCxnSpPr>
            <a:cxnSpLocks/>
          </p:cNvCxnSpPr>
          <p:nvPr/>
        </p:nvCxnSpPr>
        <p:spPr>
          <a:xfrm flipV="1">
            <a:off x="3785971" y="4654013"/>
            <a:ext cx="193642" cy="33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7DDB5C3C-078C-4715-9AEE-C94E31E0C242}"/>
              </a:ext>
            </a:extLst>
          </p:cNvPr>
          <p:cNvCxnSpPr>
            <a:cxnSpLocks/>
          </p:cNvCxnSpPr>
          <p:nvPr/>
        </p:nvCxnSpPr>
        <p:spPr>
          <a:xfrm>
            <a:off x="3979613" y="4654012"/>
            <a:ext cx="0" cy="1627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CAB808B4-0EB2-4625-8B25-4838D8EB8E55}"/>
              </a:ext>
            </a:extLst>
          </p:cNvPr>
          <p:cNvCxnSpPr>
            <a:cxnSpLocks/>
          </p:cNvCxnSpPr>
          <p:nvPr/>
        </p:nvCxnSpPr>
        <p:spPr>
          <a:xfrm>
            <a:off x="1409421" y="6586357"/>
            <a:ext cx="29241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2FDF833D-A5A2-44AD-AB59-AD63F558100A}"/>
              </a:ext>
            </a:extLst>
          </p:cNvPr>
          <p:cNvCxnSpPr>
            <a:cxnSpLocks/>
          </p:cNvCxnSpPr>
          <p:nvPr/>
        </p:nvCxnSpPr>
        <p:spPr>
          <a:xfrm flipH="1">
            <a:off x="3442019" y="5729680"/>
            <a:ext cx="540747" cy="85667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6C2D2A7A-A63B-44B6-A552-1983D9B71E6E}"/>
                  </a:ext>
                </a:extLst>
              </p:cNvPr>
              <p:cNvSpPr txBox="1"/>
              <p:nvPr/>
            </p:nvSpPr>
            <p:spPr>
              <a:xfrm>
                <a:off x="1561550" y="5921464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6C2D2A7A-A63B-44B6-A552-1983D9B71E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1550" y="5921464"/>
                <a:ext cx="452368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1ED4351D-8441-4123-B008-B81773B21259}"/>
                  </a:ext>
                </a:extLst>
              </p:cNvPr>
              <p:cNvSpPr txBox="1"/>
              <p:nvPr/>
            </p:nvSpPr>
            <p:spPr>
              <a:xfrm>
                <a:off x="3711839" y="6175178"/>
                <a:ext cx="452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1ED4351D-8441-4123-B008-B81773B212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1839" y="6175178"/>
                <a:ext cx="452368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8" name="Pie 133">
            <a:extLst>
              <a:ext uri="{FF2B5EF4-FFF2-40B4-BE49-F238E27FC236}">
                <a16:creationId xmlns:a16="http://schemas.microsoft.com/office/drawing/2014/main" id="{222C0A5A-0568-4D19-B8B2-72084048B415}"/>
              </a:ext>
            </a:extLst>
          </p:cNvPr>
          <p:cNvSpPr/>
          <p:nvPr/>
        </p:nvSpPr>
        <p:spPr>
          <a:xfrm rot="21306661">
            <a:off x="1636269" y="6121857"/>
            <a:ext cx="914400" cy="914400"/>
          </a:xfrm>
          <a:prstGeom prst="pie">
            <a:avLst>
              <a:gd name="adj1" fmla="val 11141623"/>
              <a:gd name="adj2" fmla="val 18334448"/>
            </a:avLst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09" name="Pie 134">
            <a:extLst>
              <a:ext uri="{FF2B5EF4-FFF2-40B4-BE49-F238E27FC236}">
                <a16:creationId xmlns:a16="http://schemas.microsoft.com/office/drawing/2014/main" id="{30F36192-85E6-4E6E-AD47-9350F2D690C6}"/>
              </a:ext>
            </a:extLst>
          </p:cNvPr>
          <p:cNvSpPr>
            <a:spLocks noChangeAspect="1"/>
          </p:cNvSpPr>
          <p:nvPr/>
        </p:nvSpPr>
        <p:spPr>
          <a:xfrm rot="8022117">
            <a:off x="3113779" y="6226356"/>
            <a:ext cx="720000" cy="720000"/>
          </a:xfrm>
          <a:prstGeom prst="pie">
            <a:avLst>
              <a:gd name="adj1" fmla="val 9825925"/>
              <a:gd name="adj2" fmla="val 13612328"/>
            </a:avLst>
          </a:pr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10C5C2F5-D082-42D4-AE1C-1487DA0B51E7}"/>
              </a:ext>
            </a:extLst>
          </p:cNvPr>
          <p:cNvCxnSpPr>
            <a:cxnSpLocks/>
          </p:cNvCxnSpPr>
          <p:nvPr/>
        </p:nvCxnSpPr>
        <p:spPr>
          <a:xfrm flipH="1">
            <a:off x="2076468" y="5729680"/>
            <a:ext cx="540747" cy="85667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E700D9D2-3E15-4A82-A18C-5E3CC2176D1F}"/>
              </a:ext>
            </a:extLst>
          </p:cNvPr>
          <p:cNvCxnSpPr>
            <a:cxnSpLocks/>
          </p:cNvCxnSpPr>
          <p:nvPr/>
        </p:nvCxnSpPr>
        <p:spPr>
          <a:xfrm flipV="1">
            <a:off x="2334010" y="5885635"/>
            <a:ext cx="193642" cy="33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1D453C55-C32F-402E-A6B9-698FCCC3B0CA}"/>
              </a:ext>
            </a:extLst>
          </p:cNvPr>
          <p:cNvCxnSpPr>
            <a:cxnSpLocks/>
          </p:cNvCxnSpPr>
          <p:nvPr/>
        </p:nvCxnSpPr>
        <p:spPr>
          <a:xfrm>
            <a:off x="2527652" y="5885634"/>
            <a:ext cx="0" cy="1627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C7F986E4-9D23-4951-A71C-561AA0168DA9}"/>
              </a:ext>
            </a:extLst>
          </p:cNvPr>
          <p:cNvCxnSpPr>
            <a:cxnSpLocks/>
          </p:cNvCxnSpPr>
          <p:nvPr/>
        </p:nvCxnSpPr>
        <p:spPr>
          <a:xfrm flipV="1">
            <a:off x="3699638" y="5903288"/>
            <a:ext cx="193642" cy="33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1A08388C-3FF5-4AA1-B01F-6C361395F22E}"/>
              </a:ext>
            </a:extLst>
          </p:cNvPr>
          <p:cNvCxnSpPr>
            <a:cxnSpLocks/>
          </p:cNvCxnSpPr>
          <p:nvPr/>
        </p:nvCxnSpPr>
        <p:spPr>
          <a:xfrm>
            <a:off x="3893280" y="5903287"/>
            <a:ext cx="0" cy="1627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18F8F9CC-4AD3-4894-98DC-54B2E3D9DD7C}"/>
              </a:ext>
            </a:extLst>
          </p:cNvPr>
          <p:cNvSpPr/>
          <p:nvPr/>
        </p:nvSpPr>
        <p:spPr>
          <a:xfrm>
            <a:off x="1409421" y="744727"/>
            <a:ext cx="3395691" cy="10979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9D6D9BDE-D21E-4FC9-A01B-537F09D3F83E}"/>
              </a:ext>
            </a:extLst>
          </p:cNvPr>
          <p:cNvSpPr/>
          <p:nvPr/>
        </p:nvSpPr>
        <p:spPr>
          <a:xfrm>
            <a:off x="5037026" y="740789"/>
            <a:ext cx="1702560" cy="10979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FF1BA54-3582-414A-930A-3CC21C1B2A05}"/>
              </a:ext>
            </a:extLst>
          </p:cNvPr>
          <p:cNvSpPr/>
          <p:nvPr/>
        </p:nvSpPr>
        <p:spPr>
          <a:xfrm>
            <a:off x="6877189" y="752206"/>
            <a:ext cx="1598854" cy="10979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5A102E3-F17C-4069-ACFB-1C67D4BF7CF0}"/>
              </a:ext>
            </a:extLst>
          </p:cNvPr>
          <p:cNvSpPr/>
          <p:nvPr/>
        </p:nvSpPr>
        <p:spPr>
          <a:xfrm>
            <a:off x="1409421" y="1954664"/>
            <a:ext cx="3395691" cy="10979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8606D95-74F6-4DA8-AE31-4C646A6F41CB}"/>
              </a:ext>
            </a:extLst>
          </p:cNvPr>
          <p:cNvSpPr/>
          <p:nvPr/>
        </p:nvSpPr>
        <p:spPr>
          <a:xfrm>
            <a:off x="5037026" y="1950726"/>
            <a:ext cx="1702560" cy="10979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99A36F4-1B22-48DE-844B-9BA5C72AA1AB}"/>
              </a:ext>
            </a:extLst>
          </p:cNvPr>
          <p:cNvSpPr/>
          <p:nvPr/>
        </p:nvSpPr>
        <p:spPr>
          <a:xfrm>
            <a:off x="6877189" y="1962143"/>
            <a:ext cx="1598854" cy="10979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FEEF5EE9-20D8-4083-9A5B-F25E3224F83B}"/>
              </a:ext>
            </a:extLst>
          </p:cNvPr>
          <p:cNvSpPr/>
          <p:nvPr/>
        </p:nvSpPr>
        <p:spPr>
          <a:xfrm>
            <a:off x="1409421" y="3183835"/>
            <a:ext cx="3395691" cy="10979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EA6E138-B04C-4748-838E-E494C9EB65CB}"/>
              </a:ext>
            </a:extLst>
          </p:cNvPr>
          <p:cNvSpPr/>
          <p:nvPr/>
        </p:nvSpPr>
        <p:spPr>
          <a:xfrm>
            <a:off x="5037026" y="3179897"/>
            <a:ext cx="1702560" cy="10979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C6CA899-A185-4D26-B737-1BB4B66F1244}"/>
              </a:ext>
            </a:extLst>
          </p:cNvPr>
          <p:cNvSpPr/>
          <p:nvPr/>
        </p:nvSpPr>
        <p:spPr>
          <a:xfrm>
            <a:off x="6877189" y="3191314"/>
            <a:ext cx="1598854" cy="10979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DB3AC45-A173-4817-8A52-2A380675631F}"/>
              </a:ext>
            </a:extLst>
          </p:cNvPr>
          <p:cNvSpPr/>
          <p:nvPr/>
        </p:nvSpPr>
        <p:spPr>
          <a:xfrm>
            <a:off x="1409421" y="4393772"/>
            <a:ext cx="3395691" cy="10979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98397054-B225-41AF-9059-187B2440636C}"/>
              </a:ext>
            </a:extLst>
          </p:cNvPr>
          <p:cNvSpPr/>
          <p:nvPr/>
        </p:nvSpPr>
        <p:spPr>
          <a:xfrm>
            <a:off x="5037026" y="4389834"/>
            <a:ext cx="1702560" cy="10979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CE65503-3F36-4C2E-8B4C-1E8A706F275B}"/>
              </a:ext>
            </a:extLst>
          </p:cNvPr>
          <p:cNvSpPr/>
          <p:nvPr/>
        </p:nvSpPr>
        <p:spPr>
          <a:xfrm>
            <a:off x="6877189" y="4401251"/>
            <a:ext cx="1598854" cy="10979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6584C295-7A2D-4E09-913A-BD7DE66F6C7A}"/>
              </a:ext>
            </a:extLst>
          </p:cNvPr>
          <p:cNvSpPr/>
          <p:nvPr/>
        </p:nvSpPr>
        <p:spPr>
          <a:xfrm>
            <a:off x="1409421" y="5613979"/>
            <a:ext cx="3395691" cy="10979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9C8C4195-B8E5-4F97-B3C9-1580B570C4A0}"/>
              </a:ext>
            </a:extLst>
          </p:cNvPr>
          <p:cNvSpPr/>
          <p:nvPr/>
        </p:nvSpPr>
        <p:spPr>
          <a:xfrm>
            <a:off x="5037026" y="5610041"/>
            <a:ext cx="1702560" cy="10979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1479704C-18E6-44C6-A83B-CFA6F4EAF434}"/>
              </a:ext>
            </a:extLst>
          </p:cNvPr>
          <p:cNvSpPr/>
          <p:nvPr/>
        </p:nvSpPr>
        <p:spPr>
          <a:xfrm>
            <a:off x="6877189" y="5621458"/>
            <a:ext cx="1598854" cy="10979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939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83" grpId="0" animBg="1"/>
      <p:bldP spid="9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22C883D-5850-44CF-A24E-5991CD7AF6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580" y="554985"/>
            <a:ext cx="8505825" cy="609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884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D2D0E14-ACBA-4802-9E7D-993957E3AC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243" y="671906"/>
            <a:ext cx="8583513" cy="608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94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458</Words>
  <Application>Microsoft Office PowerPoint</Application>
  <PresentationFormat>On-screen Show (4:3)</PresentationFormat>
  <Paragraphs>183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Angles on a straight line: Yes/no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126</cp:revision>
  <dcterms:created xsi:type="dcterms:W3CDTF">2018-01-26T08:52:52Z</dcterms:created>
  <dcterms:modified xsi:type="dcterms:W3CDTF">2020-02-16T10:52:01Z</dcterms:modified>
</cp:coreProperties>
</file>