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98" r:id="rId2"/>
    <p:sldId id="347" r:id="rId3"/>
    <p:sldId id="307" r:id="rId4"/>
    <p:sldId id="348" r:id="rId5"/>
    <p:sldId id="349" r:id="rId6"/>
    <p:sldId id="350" r:id="rId7"/>
    <p:sldId id="351" r:id="rId8"/>
    <p:sldId id="353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941C3-CBBF-4E34-97CF-AFEF01337338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DA184-F20C-4EE6-8DDE-F3F2ACE12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596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tmp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tmp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793" y="-128049"/>
            <a:ext cx="7871791" cy="1386864"/>
          </a:xfrm>
        </p:spPr>
        <p:txBody>
          <a:bodyPr>
            <a:normAutofit/>
          </a:bodyPr>
          <a:lstStyle/>
          <a:p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Area of a trapezium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5" name="Trapezoid 4"/>
          <p:cNvSpPr/>
          <p:nvPr/>
        </p:nvSpPr>
        <p:spPr>
          <a:xfrm>
            <a:off x="3186106" y="4124130"/>
            <a:ext cx="2819163" cy="1875453"/>
          </a:xfrm>
          <a:prstGeom prst="trapezoid">
            <a:avLst>
              <a:gd name="adj" fmla="val 3544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88" y="659468"/>
            <a:ext cx="3947043" cy="20076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869" y="3976884"/>
            <a:ext cx="3811929" cy="20413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9263" y="659468"/>
            <a:ext cx="4163494" cy="208174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9263" y="3870504"/>
            <a:ext cx="4288440" cy="214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4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4A7693-6F38-40EF-A82B-2AEC79E42929}"/>
              </a:ext>
            </a:extLst>
          </p:cNvPr>
          <p:cNvSpPr txBox="1"/>
          <p:nvPr/>
        </p:nvSpPr>
        <p:spPr>
          <a:xfrm>
            <a:off x="884583" y="2841007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F1B1AE-A1EA-441B-9356-1A676ABE68E9}"/>
              </a:ext>
            </a:extLst>
          </p:cNvPr>
          <p:cNvSpPr txBox="1"/>
          <p:nvPr/>
        </p:nvSpPr>
        <p:spPr>
          <a:xfrm>
            <a:off x="924339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7E46BE-0C52-4A2B-A350-55A56028A158}"/>
              </a:ext>
            </a:extLst>
          </p:cNvPr>
          <p:cNvSpPr txBox="1"/>
          <p:nvPr/>
        </p:nvSpPr>
        <p:spPr>
          <a:xfrm>
            <a:off x="5817705" y="2870824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8BF544-5E80-49F7-984F-8D09AD6D26A3}"/>
              </a:ext>
            </a:extLst>
          </p:cNvPr>
          <p:cNvSpPr txBox="1"/>
          <p:nvPr/>
        </p:nvSpPr>
        <p:spPr>
          <a:xfrm>
            <a:off x="5817705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89" y="178594"/>
            <a:ext cx="3963536" cy="24992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089" y="3666785"/>
            <a:ext cx="4116766" cy="23433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1615" y="241587"/>
            <a:ext cx="4366444" cy="23732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7732" y="3583815"/>
            <a:ext cx="3929840" cy="250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3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4A7693-6F38-40EF-A82B-2AEC79E42929}"/>
              </a:ext>
            </a:extLst>
          </p:cNvPr>
          <p:cNvSpPr txBox="1"/>
          <p:nvPr/>
        </p:nvSpPr>
        <p:spPr>
          <a:xfrm>
            <a:off x="884583" y="2841007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F1B1AE-A1EA-441B-9356-1A676ABE68E9}"/>
              </a:ext>
            </a:extLst>
          </p:cNvPr>
          <p:cNvSpPr txBox="1"/>
          <p:nvPr/>
        </p:nvSpPr>
        <p:spPr>
          <a:xfrm>
            <a:off x="924339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7E46BE-0C52-4A2B-A350-55A56028A158}"/>
              </a:ext>
            </a:extLst>
          </p:cNvPr>
          <p:cNvSpPr txBox="1"/>
          <p:nvPr/>
        </p:nvSpPr>
        <p:spPr>
          <a:xfrm>
            <a:off x="5817705" y="2870824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8BF544-5E80-49F7-984F-8D09AD6D26A3}"/>
              </a:ext>
            </a:extLst>
          </p:cNvPr>
          <p:cNvSpPr txBox="1"/>
          <p:nvPr/>
        </p:nvSpPr>
        <p:spPr>
          <a:xfrm>
            <a:off x="5817705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39" y="227175"/>
            <a:ext cx="2818622" cy="2480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9236"/>
          <a:stretch/>
        </p:blipFill>
        <p:spPr>
          <a:xfrm>
            <a:off x="381420" y="3591410"/>
            <a:ext cx="2837641" cy="26743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743" y="220408"/>
            <a:ext cx="2814809" cy="2406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4165" y="3687640"/>
            <a:ext cx="2973964" cy="248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2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4A7693-6F38-40EF-A82B-2AEC79E42929}"/>
              </a:ext>
            </a:extLst>
          </p:cNvPr>
          <p:cNvSpPr txBox="1"/>
          <p:nvPr/>
        </p:nvSpPr>
        <p:spPr>
          <a:xfrm>
            <a:off x="884583" y="2841007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F1B1AE-A1EA-441B-9356-1A676ABE68E9}"/>
              </a:ext>
            </a:extLst>
          </p:cNvPr>
          <p:cNvSpPr txBox="1"/>
          <p:nvPr/>
        </p:nvSpPr>
        <p:spPr>
          <a:xfrm>
            <a:off x="924339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7E46BE-0C52-4A2B-A350-55A56028A158}"/>
              </a:ext>
            </a:extLst>
          </p:cNvPr>
          <p:cNvSpPr txBox="1"/>
          <p:nvPr/>
        </p:nvSpPr>
        <p:spPr>
          <a:xfrm>
            <a:off x="5817705" y="2870824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8BF544-5E80-49F7-984F-8D09AD6D26A3}"/>
              </a:ext>
            </a:extLst>
          </p:cNvPr>
          <p:cNvSpPr txBox="1"/>
          <p:nvPr/>
        </p:nvSpPr>
        <p:spPr>
          <a:xfrm>
            <a:off x="5817705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325"/>
          <a:stretch/>
        </p:blipFill>
        <p:spPr>
          <a:xfrm>
            <a:off x="622861" y="213977"/>
            <a:ext cx="2642853" cy="24765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155" y="3286132"/>
            <a:ext cx="2350749" cy="29038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847" y="213977"/>
            <a:ext cx="2217491" cy="2614966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520" y="3439409"/>
            <a:ext cx="2659648" cy="259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13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4A7693-6F38-40EF-A82B-2AEC79E42929}"/>
              </a:ext>
            </a:extLst>
          </p:cNvPr>
          <p:cNvSpPr txBox="1"/>
          <p:nvPr/>
        </p:nvSpPr>
        <p:spPr>
          <a:xfrm>
            <a:off x="884583" y="2841007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  <a:r>
              <a:rPr lang="en-GB" dirty="0">
                <a:solidFill>
                  <a:srgbClr val="FF0000"/>
                </a:solidFill>
              </a:rPr>
              <a:t>16</a:t>
            </a:r>
            <a:r>
              <a:rPr lang="en-GB" dirty="0"/>
              <a:t>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F1B1AE-A1EA-441B-9356-1A676ABE68E9}"/>
              </a:ext>
            </a:extLst>
          </p:cNvPr>
          <p:cNvSpPr txBox="1"/>
          <p:nvPr/>
        </p:nvSpPr>
        <p:spPr>
          <a:xfrm>
            <a:off x="924339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16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7E46BE-0C52-4A2B-A350-55A56028A158}"/>
              </a:ext>
            </a:extLst>
          </p:cNvPr>
          <p:cNvSpPr txBox="1"/>
          <p:nvPr/>
        </p:nvSpPr>
        <p:spPr>
          <a:xfrm>
            <a:off x="5817705" y="2870824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  <a:r>
              <a:rPr lang="en-GB" dirty="0">
                <a:solidFill>
                  <a:srgbClr val="FF0000"/>
                </a:solidFill>
              </a:rPr>
              <a:t>16</a:t>
            </a:r>
            <a:r>
              <a:rPr lang="en-GB" dirty="0"/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8BF544-5E80-49F7-984F-8D09AD6D26A3}"/>
              </a:ext>
            </a:extLst>
          </p:cNvPr>
          <p:cNvSpPr txBox="1"/>
          <p:nvPr/>
        </p:nvSpPr>
        <p:spPr>
          <a:xfrm>
            <a:off x="5817705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16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89" y="178594"/>
            <a:ext cx="3963536" cy="24992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089" y="3666785"/>
            <a:ext cx="4116766" cy="23433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1615" y="241587"/>
            <a:ext cx="4366444" cy="23732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7732" y="3583815"/>
            <a:ext cx="3929840" cy="250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090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4A7693-6F38-40EF-A82B-2AEC79E42929}"/>
              </a:ext>
            </a:extLst>
          </p:cNvPr>
          <p:cNvSpPr txBox="1"/>
          <p:nvPr/>
        </p:nvSpPr>
        <p:spPr>
          <a:xfrm>
            <a:off x="884583" y="2841007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  <a:r>
              <a:rPr lang="en-GB" dirty="0">
                <a:solidFill>
                  <a:srgbClr val="FF0000"/>
                </a:solidFill>
              </a:rPr>
              <a:t>16</a:t>
            </a:r>
            <a:r>
              <a:rPr lang="en-GB" dirty="0"/>
              <a:t>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F1B1AE-A1EA-441B-9356-1A676ABE68E9}"/>
              </a:ext>
            </a:extLst>
          </p:cNvPr>
          <p:cNvSpPr txBox="1"/>
          <p:nvPr/>
        </p:nvSpPr>
        <p:spPr>
          <a:xfrm>
            <a:off x="924339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  <a:r>
              <a:rPr lang="en-GB" dirty="0">
                <a:solidFill>
                  <a:srgbClr val="FF0000"/>
                </a:solidFill>
              </a:rPr>
              <a:t>20</a:t>
            </a:r>
            <a:r>
              <a:rPr lang="en-GB" dirty="0"/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7E46BE-0C52-4A2B-A350-55A56028A158}"/>
              </a:ext>
            </a:extLst>
          </p:cNvPr>
          <p:cNvSpPr txBox="1"/>
          <p:nvPr/>
        </p:nvSpPr>
        <p:spPr>
          <a:xfrm>
            <a:off x="5817705" y="2870824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  <a:r>
              <a:rPr lang="en-GB" dirty="0">
                <a:solidFill>
                  <a:srgbClr val="FF0000"/>
                </a:solidFill>
              </a:rPr>
              <a:t>8</a:t>
            </a:r>
            <a:r>
              <a:rPr lang="en-GB" dirty="0"/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8BF544-5E80-49F7-984F-8D09AD6D26A3}"/>
              </a:ext>
            </a:extLst>
          </p:cNvPr>
          <p:cNvSpPr txBox="1"/>
          <p:nvPr/>
        </p:nvSpPr>
        <p:spPr>
          <a:xfrm>
            <a:off x="5817705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  <a:r>
              <a:rPr lang="en-GB" dirty="0">
                <a:solidFill>
                  <a:srgbClr val="FF0000"/>
                </a:solidFill>
              </a:rPr>
              <a:t>10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39" y="227175"/>
            <a:ext cx="2818622" cy="2480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9236"/>
          <a:stretch/>
        </p:blipFill>
        <p:spPr>
          <a:xfrm>
            <a:off x="381420" y="3591410"/>
            <a:ext cx="2837641" cy="26743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743" y="220408"/>
            <a:ext cx="2814809" cy="2406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4165" y="3687640"/>
            <a:ext cx="2973964" cy="248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955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4A7693-6F38-40EF-A82B-2AEC79E42929}"/>
              </a:ext>
            </a:extLst>
          </p:cNvPr>
          <p:cNvSpPr txBox="1"/>
          <p:nvPr/>
        </p:nvSpPr>
        <p:spPr>
          <a:xfrm>
            <a:off x="884583" y="2841007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  <a:r>
              <a:rPr lang="en-GB" dirty="0">
                <a:solidFill>
                  <a:srgbClr val="FF0000"/>
                </a:solidFill>
              </a:rPr>
              <a:t>10</a:t>
            </a:r>
            <a:r>
              <a:rPr lang="en-GB" dirty="0"/>
              <a:t>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5F1B1AE-A1EA-441B-9356-1A676ABE68E9}"/>
              </a:ext>
            </a:extLst>
          </p:cNvPr>
          <p:cNvSpPr txBox="1"/>
          <p:nvPr/>
        </p:nvSpPr>
        <p:spPr>
          <a:xfrm>
            <a:off x="924339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  <a:r>
              <a:rPr lang="en-GB" dirty="0">
                <a:solidFill>
                  <a:srgbClr val="FF0000"/>
                </a:solidFill>
              </a:rPr>
              <a:t>10</a:t>
            </a:r>
            <a:r>
              <a:rPr lang="en-GB" dirty="0"/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7E46BE-0C52-4A2B-A350-55A56028A158}"/>
              </a:ext>
            </a:extLst>
          </p:cNvPr>
          <p:cNvSpPr txBox="1"/>
          <p:nvPr/>
        </p:nvSpPr>
        <p:spPr>
          <a:xfrm>
            <a:off x="5817705" y="2870824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  <a:r>
              <a:rPr lang="en-GB" dirty="0">
                <a:solidFill>
                  <a:srgbClr val="FF0000"/>
                </a:solidFill>
              </a:rPr>
              <a:t>12.5</a:t>
            </a:r>
            <a:r>
              <a:rPr lang="en-GB" dirty="0"/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8BF544-5E80-49F7-984F-8D09AD6D26A3}"/>
              </a:ext>
            </a:extLst>
          </p:cNvPr>
          <p:cNvSpPr txBox="1"/>
          <p:nvPr/>
        </p:nvSpPr>
        <p:spPr>
          <a:xfrm>
            <a:off x="5817705" y="6265792"/>
            <a:ext cx="1649895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Area = </a:t>
            </a:r>
            <a:r>
              <a:rPr lang="en-GB" dirty="0">
                <a:solidFill>
                  <a:srgbClr val="FF0000"/>
                </a:solidFill>
              </a:rPr>
              <a:t>10</a:t>
            </a:r>
            <a:r>
              <a:rPr lang="en-GB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325"/>
          <a:stretch/>
        </p:blipFill>
        <p:spPr>
          <a:xfrm>
            <a:off x="622861" y="213977"/>
            <a:ext cx="2642853" cy="24765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155" y="3286132"/>
            <a:ext cx="2350749" cy="29038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847" y="213977"/>
            <a:ext cx="2217491" cy="2614966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520" y="3439409"/>
            <a:ext cx="2659648" cy="259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624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1853</TotalTime>
  <Words>73</Words>
  <Application>Microsoft Office PowerPoint</Application>
  <PresentationFormat>On-screen Show (4:3)</PresentationFormat>
  <Paragraphs>34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Area of a trapezium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107</cp:revision>
  <cp:lastPrinted>2020-02-05T11:17:10Z</cp:lastPrinted>
  <dcterms:created xsi:type="dcterms:W3CDTF">2018-01-26T08:52:52Z</dcterms:created>
  <dcterms:modified xsi:type="dcterms:W3CDTF">2020-02-13T11:31:45Z</dcterms:modified>
</cp:coreProperties>
</file>