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42" r:id="rId3"/>
    <p:sldId id="343" r:id="rId4"/>
    <p:sldId id="344" r:id="rId5"/>
    <p:sldId id="331" r:id="rId6"/>
    <p:sldId id="34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70" autoAdjust="0"/>
  </p:normalViewPr>
  <p:slideViewPr>
    <p:cSldViewPr snapToGrid="0">
      <p:cViewPr varScale="1">
        <p:scale>
          <a:sx n="92" d="100"/>
          <a:sy n="92" d="100"/>
        </p:scale>
        <p:origin x="11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876" y="43262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First step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286000" y="4444320"/>
                <a:ext cx="4572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3+4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3+4</m:t>
                          </m:r>
                        </m:e>
                      </m:d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/>
                <a:endParaRPr lang="en-GB" sz="2000" dirty="0">
                  <a:solidFill>
                    <a:schemeClr val="bg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(3+4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×5)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/>
                <a:endParaRPr lang="en-GB" sz="2000" dirty="0">
                  <a:solidFill>
                    <a:schemeClr val="bg1"/>
                  </a:solidFill>
                </a:endParaRPr>
              </a:p>
              <a:p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444320"/>
                <a:ext cx="4572000" cy="22467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824769"/>
                  </p:ext>
                </p:extLst>
              </p:nvPr>
            </p:nvGraphicFramePr>
            <p:xfrm>
              <a:off x="386342" y="113310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+4−5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(3+4)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5)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824769"/>
                  </p:ext>
                </p:extLst>
              </p:nvPr>
            </p:nvGraphicFramePr>
            <p:xfrm>
              <a:off x="386342" y="113310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2083" r="-82548" b="-9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0000" r="-82548" b="-7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0000" r="-82548" b="-6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4167" r="-82548" b="-6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98969" r="-8254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05208" r="-82548" b="-405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97938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7938" r="-82548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7292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96907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B2FE33-3EE5-442B-BA55-26F25F373E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4454095"/>
                  </p:ext>
                </p:extLst>
              </p:nvPr>
            </p:nvGraphicFramePr>
            <p:xfrm>
              <a:off x="4769197" y="113311"/>
              <a:ext cx="3988462" cy="6534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3+4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3+4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÷4×5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4×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4+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4+5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B2FE33-3EE5-442B-BA55-26F25F373E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4454095"/>
                  </p:ext>
                </p:extLst>
              </p:nvPr>
            </p:nvGraphicFramePr>
            <p:xfrm>
              <a:off x="4769197" y="113311"/>
              <a:ext cx="3988462" cy="6534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2083" r="-82548" b="-9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200000" r="-82548" b="-8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0000" r="-82548" b="-7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04167" r="-82548" b="-6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98969" r="-82548" b="-5103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81000" r="-82548" b="-3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87879" r="-82548" b="-298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113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72277" r="-82548" b="-193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917708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7216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334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608921"/>
                  </p:ext>
                </p:extLst>
              </p:nvPr>
            </p:nvGraphicFramePr>
            <p:xfrm>
              <a:off x="386342" y="113310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+4−5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(3+4)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5)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608921"/>
                  </p:ext>
                </p:extLst>
              </p:nvPr>
            </p:nvGraphicFramePr>
            <p:xfrm>
              <a:off x="386342" y="113310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2083" r="-82548" b="-9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102083" r="-1361" b="-90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0000" r="-82548" b="-7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200000" r="-1361" b="-7989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0000" r="-82548" b="-6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300000" r="-1361" b="-6989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4167" r="-82548" b="-6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404167" r="-1361" b="-6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98969" r="-8254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498969" r="-136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05208" r="-82548" b="-405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605208" r="-1361" b="-405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97938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697938" r="-1361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7938" r="-82548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797938" r="-1361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7292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907292" r="-1361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96907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996907" r="-136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B2FE33-3EE5-442B-BA55-26F25F373E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1813456"/>
                  </p:ext>
                </p:extLst>
              </p:nvPr>
            </p:nvGraphicFramePr>
            <p:xfrm>
              <a:off x="4769197" y="113311"/>
              <a:ext cx="3988462" cy="6534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3+4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3+4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÷4×5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4×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4+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4+5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4+5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B2FE33-3EE5-442B-BA55-26F25F373E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1813456"/>
                  </p:ext>
                </p:extLst>
              </p:nvPr>
            </p:nvGraphicFramePr>
            <p:xfrm>
              <a:off x="4769197" y="113311"/>
              <a:ext cx="3988462" cy="6534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2083" r="-82548" b="-9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102083" r="-1361" b="-9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200000" r="-82548" b="-8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200000" r="-1361" b="-8092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0000" r="-82548" b="-7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300000" r="-1361" b="-7092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04167" r="-82548" b="-6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404167" r="-1361" b="-6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98969" r="-82548" b="-5103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498969" r="-1361" b="-5103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81000" r="-82548" b="-3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581000" r="-1361" b="-39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87879" r="-82548" b="-298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687879" r="-1361" b="-298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113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72277" r="-82548" b="-193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772277" r="-1361" b="-1930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917708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917708" r="-1361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7216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1007216" r="-136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27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440010"/>
                  </p:ext>
                </p:extLst>
              </p:nvPr>
            </p:nvGraphicFramePr>
            <p:xfrm>
              <a:off x="386342" y="113310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+4−5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(3+4)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5)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440010"/>
                  </p:ext>
                </p:extLst>
              </p:nvPr>
            </p:nvGraphicFramePr>
            <p:xfrm>
              <a:off x="386342" y="113310"/>
              <a:ext cx="3988462" cy="64747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2083" r="-82548" b="-9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102083" r="-1361" b="-90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0000" r="-82548" b="-7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200000" r="-1361" b="-7989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0000" r="-82548" b="-6989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300000" r="-1361" b="-6989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4167" r="-82548" b="-6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404167" r="-1361" b="-6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98969" r="-8254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498969" r="-136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05208" r="-82548" b="-405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605208" r="-1361" b="-405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97938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697938" r="-1361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7938" r="-82548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797938" r="-1361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7292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907292" r="-1361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96907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129" t="-996907" r="-136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B2FE33-3EE5-442B-BA55-26F25F373E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4046717"/>
                  </p:ext>
                </p:extLst>
              </p:nvPr>
            </p:nvGraphicFramePr>
            <p:xfrm>
              <a:off x="4769197" y="113311"/>
              <a:ext cx="3988462" cy="6534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3+4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×5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3+4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3+4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3+</m:t>
                                    </m:r>
                                    <m:sSup>
                                      <m:sSup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  <m:sup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÷4×5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×4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4×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4+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kumimoji="0" lang="en-GB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4+5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4+5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2B2FE33-3EE5-442B-BA55-26F25F373E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4046717"/>
                  </p:ext>
                </p:extLst>
              </p:nvPr>
            </p:nvGraphicFramePr>
            <p:xfrm>
              <a:off x="4769197" y="113311"/>
              <a:ext cx="3988462" cy="65340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2083" r="-82548" b="-9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102083" r="-1361" b="-9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200000" r="-82548" b="-8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200000" r="-1361" b="-8092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0000" r="-82548" b="-709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300000" r="-1361" b="-7092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04167" r="-82548" b="-6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404167" r="-1361" b="-6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498969" r="-82548" b="-5103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498969" r="-1361" b="-5103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81000" r="-82548" b="-3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581000" r="-1361" b="-39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87879" r="-82548" b="-298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687879" r="-1361" b="-298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6113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72277" r="-82548" b="-1930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772277" r="-1361" b="-1930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917708" r="-82548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917708" r="-1361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7216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23129" t="-1007216" r="-136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0A56E71-E374-4256-923B-821D05989463}"/>
              </a:ext>
            </a:extLst>
          </p:cNvPr>
          <p:cNvSpPr/>
          <p:nvPr/>
        </p:nvSpPr>
        <p:spPr>
          <a:xfrm>
            <a:off x="2879297" y="750252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F1D5F3-44BC-40B8-994C-FAFF02AE344C}"/>
              </a:ext>
            </a:extLst>
          </p:cNvPr>
          <p:cNvSpPr/>
          <p:nvPr/>
        </p:nvSpPr>
        <p:spPr>
          <a:xfrm>
            <a:off x="2879297" y="1328437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CF630E-6910-4E1A-9DBF-B8C32C6FF714}"/>
              </a:ext>
            </a:extLst>
          </p:cNvPr>
          <p:cNvSpPr/>
          <p:nvPr/>
        </p:nvSpPr>
        <p:spPr>
          <a:xfrm>
            <a:off x="889270" y="750252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D0F614-9642-4FE7-BB37-E96EC2F95529}"/>
              </a:ext>
            </a:extLst>
          </p:cNvPr>
          <p:cNvSpPr/>
          <p:nvPr/>
        </p:nvSpPr>
        <p:spPr>
          <a:xfrm>
            <a:off x="889270" y="1328437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6ED267-4562-4795-83CB-01C983856CFA}"/>
              </a:ext>
            </a:extLst>
          </p:cNvPr>
          <p:cNvSpPr/>
          <p:nvPr/>
        </p:nvSpPr>
        <p:spPr>
          <a:xfrm>
            <a:off x="2879297" y="1902914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275040-950E-487F-B319-38CEA1DDC9D5}"/>
              </a:ext>
            </a:extLst>
          </p:cNvPr>
          <p:cNvSpPr/>
          <p:nvPr/>
        </p:nvSpPr>
        <p:spPr>
          <a:xfrm>
            <a:off x="2879297" y="2481099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3BE16F-2E46-4997-8ED6-E48271EA0D7D}"/>
              </a:ext>
            </a:extLst>
          </p:cNvPr>
          <p:cNvSpPr/>
          <p:nvPr/>
        </p:nvSpPr>
        <p:spPr>
          <a:xfrm>
            <a:off x="889270" y="1902914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5DA5C8-6733-42A4-8A22-CF53BAD5B958}"/>
              </a:ext>
            </a:extLst>
          </p:cNvPr>
          <p:cNvSpPr/>
          <p:nvPr/>
        </p:nvSpPr>
        <p:spPr>
          <a:xfrm>
            <a:off x="889270" y="2522661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FCAAAC-9180-4B21-A2E2-02D084BBF662}"/>
              </a:ext>
            </a:extLst>
          </p:cNvPr>
          <p:cNvSpPr/>
          <p:nvPr/>
        </p:nvSpPr>
        <p:spPr>
          <a:xfrm>
            <a:off x="2913932" y="3083284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1D2ECD-193D-4D66-9BAB-E8A8933FD146}"/>
              </a:ext>
            </a:extLst>
          </p:cNvPr>
          <p:cNvSpPr/>
          <p:nvPr/>
        </p:nvSpPr>
        <p:spPr>
          <a:xfrm>
            <a:off x="2913932" y="3661469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07339A-169E-47C5-8314-2BEB0EF46FF0}"/>
              </a:ext>
            </a:extLst>
          </p:cNvPr>
          <p:cNvSpPr/>
          <p:nvPr/>
        </p:nvSpPr>
        <p:spPr>
          <a:xfrm>
            <a:off x="923905" y="3110992"/>
            <a:ext cx="1107437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E3E45B-D604-4223-A527-D56BD460EDA0}"/>
              </a:ext>
            </a:extLst>
          </p:cNvPr>
          <p:cNvSpPr/>
          <p:nvPr/>
        </p:nvSpPr>
        <p:spPr>
          <a:xfrm>
            <a:off x="923905" y="3661469"/>
            <a:ext cx="120969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8C7503-17C2-4627-908F-1892FF45F94C}"/>
              </a:ext>
            </a:extLst>
          </p:cNvPr>
          <p:cNvSpPr/>
          <p:nvPr/>
        </p:nvSpPr>
        <p:spPr>
          <a:xfrm>
            <a:off x="2934713" y="4291362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9C1AB4-1DFC-4C5A-8A64-BBFBD46BDC43}"/>
              </a:ext>
            </a:extLst>
          </p:cNvPr>
          <p:cNvSpPr/>
          <p:nvPr/>
        </p:nvSpPr>
        <p:spPr>
          <a:xfrm>
            <a:off x="2934713" y="4869547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6DDF2-7628-484A-9DE6-95379EF71BF1}"/>
              </a:ext>
            </a:extLst>
          </p:cNvPr>
          <p:cNvSpPr/>
          <p:nvPr/>
        </p:nvSpPr>
        <p:spPr>
          <a:xfrm>
            <a:off x="944686" y="4291362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6F9CFB-D391-4A94-B17B-774D2D355B5D}"/>
              </a:ext>
            </a:extLst>
          </p:cNvPr>
          <p:cNvSpPr/>
          <p:nvPr/>
        </p:nvSpPr>
        <p:spPr>
          <a:xfrm>
            <a:off x="944686" y="4869547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E0A144-F103-47A0-8841-96E5DF964802}"/>
              </a:ext>
            </a:extLst>
          </p:cNvPr>
          <p:cNvSpPr/>
          <p:nvPr/>
        </p:nvSpPr>
        <p:spPr>
          <a:xfrm>
            <a:off x="2955494" y="5478659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E94DEF-158B-48F9-8B5B-6C89A1CE9501}"/>
              </a:ext>
            </a:extLst>
          </p:cNvPr>
          <p:cNvSpPr/>
          <p:nvPr/>
        </p:nvSpPr>
        <p:spPr>
          <a:xfrm>
            <a:off x="2955494" y="6056844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4019071-76C6-4173-9227-8741CF52B2CA}"/>
              </a:ext>
            </a:extLst>
          </p:cNvPr>
          <p:cNvSpPr/>
          <p:nvPr/>
        </p:nvSpPr>
        <p:spPr>
          <a:xfrm>
            <a:off x="821648" y="5478659"/>
            <a:ext cx="1311951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97502A-4DCC-4F7A-AE00-17B0CF3AB69B}"/>
              </a:ext>
            </a:extLst>
          </p:cNvPr>
          <p:cNvSpPr/>
          <p:nvPr/>
        </p:nvSpPr>
        <p:spPr>
          <a:xfrm>
            <a:off x="821649" y="6056844"/>
            <a:ext cx="1311950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5B1B5D-7F08-44BC-A59A-08276253C2A9}"/>
              </a:ext>
            </a:extLst>
          </p:cNvPr>
          <p:cNvSpPr/>
          <p:nvPr/>
        </p:nvSpPr>
        <p:spPr>
          <a:xfrm>
            <a:off x="7212785" y="791777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63111F-78E7-498B-9289-59A3ED68CEA7}"/>
              </a:ext>
            </a:extLst>
          </p:cNvPr>
          <p:cNvSpPr/>
          <p:nvPr/>
        </p:nvSpPr>
        <p:spPr>
          <a:xfrm>
            <a:off x="7212785" y="1369962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154669-AA31-4C7C-94D1-845FC2D208E5}"/>
              </a:ext>
            </a:extLst>
          </p:cNvPr>
          <p:cNvSpPr/>
          <p:nvPr/>
        </p:nvSpPr>
        <p:spPr>
          <a:xfrm>
            <a:off x="5222758" y="791777"/>
            <a:ext cx="1268097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9733F02-8F96-4A8C-9AFB-9F96AD788622}"/>
              </a:ext>
            </a:extLst>
          </p:cNvPr>
          <p:cNvSpPr/>
          <p:nvPr/>
        </p:nvSpPr>
        <p:spPr>
          <a:xfrm>
            <a:off x="5222758" y="1369962"/>
            <a:ext cx="1268097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3BEBFE-2F4D-4103-A82E-2AB3C08AE70F}"/>
              </a:ext>
            </a:extLst>
          </p:cNvPr>
          <p:cNvSpPr/>
          <p:nvPr/>
        </p:nvSpPr>
        <p:spPr>
          <a:xfrm>
            <a:off x="7212785" y="1944439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1B7CF8-F611-4079-9F22-5209CA801FF9}"/>
              </a:ext>
            </a:extLst>
          </p:cNvPr>
          <p:cNvSpPr/>
          <p:nvPr/>
        </p:nvSpPr>
        <p:spPr>
          <a:xfrm>
            <a:off x="7212785" y="2522624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C34EB7-C8C9-4EF7-8CB0-224F177EDB6E}"/>
              </a:ext>
            </a:extLst>
          </p:cNvPr>
          <p:cNvSpPr/>
          <p:nvPr/>
        </p:nvSpPr>
        <p:spPr>
          <a:xfrm>
            <a:off x="5222758" y="1944439"/>
            <a:ext cx="1268097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B5EF76-F1B4-46C7-B33A-48BFB2A44E6A}"/>
              </a:ext>
            </a:extLst>
          </p:cNvPr>
          <p:cNvSpPr/>
          <p:nvPr/>
        </p:nvSpPr>
        <p:spPr>
          <a:xfrm>
            <a:off x="5222758" y="2564186"/>
            <a:ext cx="1268097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E31A09-E306-4616-AABF-B32629CA8915}"/>
              </a:ext>
            </a:extLst>
          </p:cNvPr>
          <p:cNvSpPr/>
          <p:nvPr/>
        </p:nvSpPr>
        <p:spPr>
          <a:xfrm>
            <a:off x="7247420" y="3124809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9495173-497B-4882-AFE8-D746627F78B2}"/>
              </a:ext>
            </a:extLst>
          </p:cNvPr>
          <p:cNvSpPr/>
          <p:nvPr/>
        </p:nvSpPr>
        <p:spPr>
          <a:xfrm>
            <a:off x="7247420" y="3702994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21F9CFD-E886-4551-8DE2-C874FD59D1D9}"/>
              </a:ext>
            </a:extLst>
          </p:cNvPr>
          <p:cNvSpPr/>
          <p:nvPr/>
        </p:nvSpPr>
        <p:spPr>
          <a:xfrm>
            <a:off x="5257393" y="3152517"/>
            <a:ext cx="1317544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457B56-76B4-496D-9C7F-6355E3ABE875}"/>
              </a:ext>
            </a:extLst>
          </p:cNvPr>
          <p:cNvSpPr/>
          <p:nvPr/>
        </p:nvSpPr>
        <p:spPr>
          <a:xfrm>
            <a:off x="5257393" y="3723775"/>
            <a:ext cx="1439203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8FF797-3C91-41DF-ADEF-0F46562C147B}"/>
              </a:ext>
            </a:extLst>
          </p:cNvPr>
          <p:cNvSpPr/>
          <p:nvPr/>
        </p:nvSpPr>
        <p:spPr>
          <a:xfrm>
            <a:off x="7268201" y="4332887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B48FE3E-D515-4FB9-ACD2-18CE7DDC5AC9}"/>
              </a:ext>
            </a:extLst>
          </p:cNvPr>
          <p:cNvSpPr/>
          <p:nvPr/>
        </p:nvSpPr>
        <p:spPr>
          <a:xfrm>
            <a:off x="7268201" y="4911072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2E502D-6BF1-4372-BFFA-AFCDA66DBA1C}"/>
              </a:ext>
            </a:extLst>
          </p:cNvPr>
          <p:cNvSpPr/>
          <p:nvPr/>
        </p:nvSpPr>
        <p:spPr>
          <a:xfrm>
            <a:off x="5278174" y="4332887"/>
            <a:ext cx="1268097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013CF2B-3B7B-4FB2-AADF-5984C136812F}"/>
              </a:ext>
            </a:extLst>
          </p:cNvPr>
          <p:cNvSpPr/>
          <p:nvPr/>
        </p:nvSpPr>
        <p:spPr>
          <a:xfrm>
            <a:off x="5278174" y="4945707"/>
            <a:ext cx="1268097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4B32DDB-C197-4DB0-9DD4-E5D054E1DA1A}"/>
              </a:ext>
            </a:extLst>
          </p:cNvPr>
          <p:cNvSpPr/>
          <p:nvPr/>
        </p:nvSpPr>
        <p:spPr>
          <a:xfrm>
            <a:off x="7288982" y="5520184"/>
            <a:ext cx="1065875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CE114BC-1CAD-403D-B6EA-187EA517E064}"/>
              </a:ext>
            </a:extLst>
          </p:cNvPr>
          <p:cNvSpPr/>
          <p:nvPr/>
        </p:nvSpPr>
        <p:spPr>
          <a:xfrm>
            <a:off x="7288982" y="6098369"/>
            <a:ext cx="1065875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4364BBD-6368-43A1-B44B-D35B8CCC31C2}"/>
              </a:ext>
            </a:extLst>
          </p:cNvPr>
          <p:cNvSpPr/>
          <p:nvPr/>
        </p:nvSpPr>
        <p:spPr>
          <a:xfrm>
            <a:off x="5155136" y="5520184"/>
            <a:ext cx="1560860" cy="489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083295-F7F0-4159-907E-EDF133BAEA6B}"/>
              </a:ext>
            </a:extLst>
          </p:cNvPr>
          <p:cNvSpPr/>
          <p:nvPr/>
        </p:nvSpPr>
        <p:spPr>
          <a:xfrm>
            <a:off x="5155137" y="6098369"/>
            <a:ext cx="1560858" cy="48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6A7788E-CD6A-4D3E-9DAA-457387EEA8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2342270"/>
                  </p:ext>
                </p:extLst>
              </p:nvPr>
            </p:nvGraphicFramePr>
            <p:xfrm>
              <a:off x="380595" y="1048492"/>
              <a:ext cx="5382895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0333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4276961760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Final answer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8+6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6A7788E-CD6A-4D3E-9DAA-457387EEA8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2342270"/>
                  </p:ext>
                </p:extLst>
              </p:nvPr>
            </p:nvGraphicFramePr>
            <p:xfrm>
              <a:off x="380595" y="1048492"/>
              <a:ext cx="5382895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0333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4276961760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Final answer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101031" r="-163501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201031" r="-163501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304167" r="-163501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400000" r="-163501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500000" r="-163501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6A7788E-CD6A-4D3E-9DAA-457387EEA89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0595" y="1048492"/>
              <a:ext cx="5382895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0333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4276961760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Final answer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8+6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+10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8−6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6A7788E-CD6A-4D3E-9DAA-457387EEA89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80595" y="1048492"/>
              <a:ext cx="5382895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0333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666281">
                      <a:extLst>
                        <a:ext uri="{9D8B030D-6E8A-4147-A177-3AD203B41FA5}">
                          <a16:colId xmlns:a16="http://schemas.microsoft.com/office/drawing/2014/main" val="4276961760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Problem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First operation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Final answer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101031" r="-163501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810" t="-101031" r="-10183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2993" t="-101031" r="-1460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201031" r="-163501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810" t="-201031" r="-10183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2993" t="-201031" r="-1460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304167" r="-163501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810" t="-304167" r="-101832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2993" t="-304167" r="-1460" b="-20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400000" r="-163501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810" t="-400000" r="-101832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2993" t="-400000" r="-1460" b="-10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7" t="-500000" r="-163501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3810" t="-500000" r="-10183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2993" t="-500000" r="-1460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6018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291</Words>
  <Application>Microsoft Office PowerPoint</Application>
  <PresentationFormat>On-screen Show (4:3)</PresentationFormat>
  <Paragraphs>153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Order of operations: First step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137</cp:revision>
  <dcterms:created xsi:type="dcterms:W3CDTF">2018-01-26T08:52:52Z</dcterms:created>
  <dcterms:modified xsi:type="dcterms:W3CDTF">2020-02-17T09:39:45Z</dcterms:modified>
</cp:coreProperties>
</file>