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7" r:id="rId3"/>
    <p:sldId id="2569" r:id="rId4"/>
    <p:sldId id="257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32" autoAdjust="0"/>
    <p:restoredTop sz="94660"/>
  </p:normalViewPr>
  <p:slideViewPr>
    <p:cSldViewPr snapToGrid="0">
      <p:cViewPr varScale="1">
        <p:scale>
          <a:sx n="94" d="100"/>
          <a:sy n="94" d="100"/>
        </p:scale>
        <p:origin x="6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Combined percentage change: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/>
              <p:nvPr/>
            </p:nvSpPr>
            <p:spPr>
              <a:xfrm>
                <a:off x="2351559" y="4737854"/>
                <a:ext cx="42175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£50,  20%,  40%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559" y="4737854"/>
                <a:ext cx="4217501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25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21758051"/>
                  </p:ext>
                </p:extLst>
              </p:nvPr>
            </p:nvGraphicFramePr>
            <p:xfrm>
              <a:off x="240332" y="88287"/>
              <a:ext cx="8663335" cy="65292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660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708897160"/>
                        </a:ext>
                      </a:extLst>
                    </a:gridCol>
                  </a:tblGrid>
                  <a:tr h="5878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Percentage change 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Percentage change 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Overall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percentage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change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New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amount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£192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£192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32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£128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44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£288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£160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50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80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£288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£192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25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£288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£576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37.5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£288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£576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0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8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7.5%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£864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£576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58</m:t>
                              </m:r>
                              <m:f>
                                <m:fPr>
                                  <m:ctrlP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£288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£576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50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100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£576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£576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100%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100%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21758051"/>
                  </p:ext>
                </p:extLst>
              </p:nvPr>
            </p:nvGraphicFramePr>
            <p:xfrm>
              <a:off x="240332" y="88287"/>
              <a:ext cx="8663335" cy="65292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660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708897160"/>
                        </a:ext>
                      </a:extLst>
                    </a:gridCol>
                  </a:tblGrid>
                  <a:tr h="5878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Percentage change 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Percentage change 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031" r="-101476" b="-10072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031" r="-1476" b="-10072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20988" r="-402963" b="-11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20988" r="-301476" b="-11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120988" r="-201476" b="-11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20988" r="-101476" b="-11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20988" r="-1476" b="-11061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220988" r="-402963" b="-10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220988" r="-301476" b="-10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220988" r="-201476" b="-10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220988" r="-101476" b="-10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220988" r="-1476" b="-10061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320988" r="-402963" b="-9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320988" r="-301476" b="-9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320988" r="-201476" b="-9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320988" r="-101476" b="-9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320988" r="-1476" b="-9061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415854" r="-402963" b="-795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415854" r="-301476" b="-795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415854" r="-201476" b="-795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415854" r="-101476" b="-795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415854" r="-1476" b="-7951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522222" r="-402963" b="-704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522222" r="-301476" b="-704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522222" r="-201476" b="-704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522222" r="-101476" b="-704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522222" r="-1476" b="-7049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622222" r="-402963" b="-604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622222" r="-301476" b="-604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622222" r="-201476" b="-604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622222" r="-101476" b="-604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622222" r="-1476" b="-6049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713415" r="-402963" b="-4975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713415" r="-301476" b="-4975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713415" r="-201476" b="-4975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713415" r="-101476" b="-4975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713415" r="-1476" b="-4975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823457" r="-402963" b="-4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823457" r="-301476" b="-4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823457" r="-201476" b="-4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823457" r="-101476" b="-4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823457" r="-1476" b="-40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923457" r="-402963" b="-3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923457" r="-301476" b="-3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923457" r="-201476" b="-3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923457" r="-101476" b="-3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923457" r="-1476" b="-30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023457" r="-402963" b="-2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023457" r="-301476" b="-2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1023457" r="-201476" b="-2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023457" r="-101476" b="-2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023457" r="-1476" b="-20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109756" r="-402963" b="-1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109756" r="-301476" b="-1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1109756" r="-201476" b="-1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109756" r="-101476" b="-1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109756" r="-1476" b="-1012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224691" r="-402963" b="-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224691" r="-301476" b="-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1224691" r="-201476" b="-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224691" r="-101476" b="-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224691" r="-1476" b="-24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1E921112-5490-4F42-BAA7-31A197965BF3}"/>
              </a:ext>
            </a:extLst>
          </p:cNvPr>
          <p:cNvSpPr/>
          <p:nvPr/>
        </p:nvSpPr>
        <p:spPr>
          <a:xfrm>
            <a:off x="5782790" y="741852"/>
            <a:ext cx="1315666" cy="3689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F7665D-CF12-46E4-9C7B-E4A60498CC73}"/>
              </a:ext>
            </a:extLst>
          </p:cNvPr>
          <p:cNvSpPr/>
          <p:nvPr/>
        </p:nvSpPr>
        <p:spPr>
          <a:xfrm>
            <a:off x="7425325" y="741851"/>
            <a:ext cx="1315666" cy="3689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4DDF6EE-E298-4175-B78D-2389C88C94AF}"/>
              </a:ext>
            </a:extLst>
          </p:cNvPr>
          <p:cNvSpPr/>
          <p:nvPr/>
        </p:nvSpPr>
        <p:spPr>
          <a:xfrm>
            <a:off x="5782790" y="1239692"/>
            <a:ext cx="1315666" cy="368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5E76BC-68DE-47B2-99AF-C911FE8010F8}"/>
              </a:ext>
            </a:extLst>
          </p:cNvPr>
          <p:cNvSpPr/>
          <p:nvPr/>
        </p:nvSpPr>
        <p:spPr>
          <a:xfrm>
            <a:off x="7425325" y="1239691"/>
            <a:ext cx="1315666" cy="368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AEF121-83F7-4B8F-8C14-D02C4A1CF1A7}"/>
              </a:ext>
            </a:extLst>
          </p:cNvPr>
          <p:cNvSpPr/>
          <p:nvPr/>
        </p:nvSpPr>
        <p:spPr>
          <a:xfrm>
            <a:off x="4119936" y="1720353"/>
            <a:ext cx="1315666" cy="3689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9EAA8E-8D4E-4DF6-98F4-A0844B70F57E}"/>
              </a:ext>
            </a:extLst>
          </p:cNvPr>
          <p:cNvSpPr/>
          <p:nvPr/>
        </p:nvSpPr>
        <p:spPr>
          <a:xfrm>
            <a:off x="5782790" y="1720352"/>
            <a:ext cx="1315666" cy="3689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7388CB7-B8B3-45CB-A6A2-B0F94BA59B8F}"/>
              </a:ext>
            </a:extLst>
          </p:cNvPr>
          <p:cNvSpPr/>
          <p:nvPr/>
        </p:nvSpPr>
        <p:spPr>
          <a:xfrm>
            <a:off x="5782790" y="2218192"/>
            <a:ext cx="1315666" cy="368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68F7E8B-D241-4DE0-8E22-EFABDFF51AEB}"/>
              </a:ext>
            </a:extLst>
          </p:cNvPr>
          <p:cNvSpPr/>
          <p:nvPr/>
        </p:nvSpPr>
        <p:spPr>
          <a:xfrm>
            <a:off x="7425325" y="2218191"/>
            <a:ext cx="1315666" cy="368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7C3918-87C3-41CD-B2CD-4A651F3B6766}"/>
              </a:ext>
            </a:extLst>
          </p:cNvPr>
          <p:cNvSpPr/>
          <p:nvPr/>
        </p:nvSpPr>
        <p:spPr>
          <a:xfrm>
            <a:off x="5782790" y="2725944"/>
            <a:ext cx="1315666" cy="3689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08F8413-CF42-4922-B4E8-2D3E40382F6A}"/>
              </a:ext>
            </a:extLst>
          </p:cNvPr>
          <p:cNvSpPr/>
          <p:nvPr/>
        </p:nvSpPr>
        <p:spPr>
          <a:xfrm>
            <a:off x="7425325" y="2725943"/>
            <a:ext cx="1315666" cy="3689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0FD678E-6D8F-42DB-A08C-3E0CA77648AD}"/>
              </a:ext>
            </a:extLst>
          </p:cNvPr>
          <p:cNvSpPr/>
          <p:nvPr/>
        </p:nvSpPr>
        <p:spPr>
          <a:xfrm>
            <a:off x="794228" y="3223787"/>
            <a:ext cx="1315666" cy="368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1CB33DF-DA4C-4F0F-9D09-CB1D56A4395E}"/>
              </a:ext>
            </a:extLst>
          </p:cNvPr>
          <p:cNvSpPr/>
          <p:nvPr/>
        </p:nvSpPr>
        <p:spPr>
          <a:xfrm>
            <a:off x="5773447" y="3200237"/>
            <a:ext cx="1315666" cy="368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433679F-CB08-4422-85CE-BE8078AEA152}"/>
              </a:ext>
            </a:extLst>
          </p:cNvPr>
          <p:cNvSpPr/>
          <p:nvPr/>
        </p:nvSpPr>
        <p:spPr>
          <a:xfrm>
            <a:off x="794228" y="3721627"/>
            <a:ext cx="1315666" cy="3689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9D75E4-846A-49CA-AE01-67C2F8D70455}"/>
              </a:ext>
            </a:extLst>
          </p:cNvPr>
          <p:cNvSpPr/>
          <p:nvPr/>
        </p:nvSpPr>
        <p:spPr>
          <a:xfrm>
            <a:off x="4118243" y="3721627"/>
            <a:ext cx="1315666" cy="3689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4B304FD-453A-4B47-BF67-3B0E3A622F71}"/>
              </a:ext>
            </a:extLst>
          </p:cNvPr>
          <p:cNvSpPr/>
          <p:nvPr/>
        </p:nvSpPr>
        <p:spPr>
          <a:xfrm>
            <a:off x="794228" y="4219467"/>
            <a:ext cx="1315666" cy="368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4EF718-0312-4EC5-BED1-8562992B3CF8}"/>
              </a:ext>
            </a:extLst>
          </p:cNvPr>
          <p:cNvSpPr/>
          <p:nvPr/>
        </p:nvSpPr>
        <p:spPr>
          <a:xfrm>
            <a:off x="5731989" y="4191728"/>
            <a:ext cx="1420651" cy="368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027401F-7261-4EC5-8E95-24A785B1BAC1}"/>
              </a:ext>
            </a:extLst>
          </p:cNvPr>
          <p:cNvSpPr/>
          <p:nvPr/>
        </p:nvSpPr>
        <p:spPr>
          <a:xfrm>
            <a:off x="4119936" y="4717305"/>
            <a:ext cx="1366466" cy="3689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0F23729-0284-4521-833E-525408EF1748}"/>
              </a:ext>
            </a:extLst>
          </p:cNvPr>
          <p:cNvSpPr/>
          <p:nvPr/>
        </p:nvSpPr>
        <p:spPr>
          <a:xfrm>
            <a:off x="7425325" y="4717303"/>
            <a:ext cx="1315666" cy="3689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EA7C20E-1F87-4C5F-B8CF-3211F90DC04D}"/>
              </a:ext>
            </a:extLst>
          </p:cNvPr>
          <p:cNvSpPr/>
          <p:nvPr/>
        </p:nvSpPr>
        <p:spPr>
          <a:xfrm>
            <a:off x="4065751" y="5215145"/>
            <a:ext cx="1420651" cy="368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B173958-E480-4BE4-BC26-CD622A4ADE47}"/>
              </a:ext>
            </a:extLst>
          </p:cNvPr>
          <p:cNvSpPr/>
          <p:nvPr/>
        </p:nvSpPr>
        <p:spPr>
          <a:xfrm>
            <a:off x="7425325" y="5215143"/>
            <a:ext cx="1315666" cy="368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195BAFE-EACF-4B15-A989-6404B6F85D89}"/>
              </a:ext>
            </a:extLst>
          </p:cNvPr>
          <p:cNvSpPr/>
          <p:nvPr/>
        </p:nvSpPr>
        <p:spPr>
          <a:xfrm>
            <a:off x="4119936" y="5712985"/>
            <a:ext cx="1315666" cy="3689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C3A4913-059C-49BC-BBC9-C6843173FF78}"/>
              </a:ext>
            </a:extLst>
          </p:cNvPr>
          <p:cNvSpPr/>
          <p:nvPr/>
        </p:nvSpPr>
        <p:spPr>
          <a:xfrm>
            <a:off x="5782790" y="5712984"/>
            <a:ext cx="1315666" cy="3689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0888EE7-85FF-4BE5-89F3-C77AA38BB62E}"/>
              </a:ext>
            </a:extLst>
          </p:cNvPr>
          <p:cNvSpPr/>
          <p:nvPr/>
        </p:nvSpPr>
        <p:spPr>
          <a:xfrm>
            <a:off x="5709920" y="6165264"/>
            <a:ext cx="1442720" cy="368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735AD0C-6413-4E2C-9283-059EF742E6BD}"/>
              </a:ext>
            </a:extLst>
          </p:cNvPr>
          <p:cNvSpPr/>
          <p:nvPr/>
        </p:nvSpPr>
        <p:spPr>
          <a:xfrm>
            <a:off x="7425325" y="6165263"/>
            <a:ext cx="1315666" cy="368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61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2" grpId="0" animBg="1"/>
      <p:bldP spid="15" grpId="0" animBg="1"/>
      <p:bldP spid="16" grpId="0" animBg="1"/>
      <p:bldP spid="21" grpId="0" animBg="1"/>
      <p:bldP spid="22" grpId="0" animBg="1"/>
      <p:bldP spid="26" grpId="0" animBg="1"/>
      <p:bldP spid="27" grpId="0" animBg="1"/>
      <p:bldP spid="28" grpId="0" animBg="1"/>
      <p:bldP spid="31" grpId="0" animBg="1"/>
      <p:bldP spid="34" grpId="0" animBg="1"/>
      <p:bldP spid="36" grpId="0" animBg="1"/>
      <p:bldP spid="39" grpId="0" animBg="1"/>
      <p:bldP spid="41" grpId="0" animBg="1"/>
      <p:bldP spid="46" grpId="0" animBg="1"/>
      <p:bldP spid="48" grpId="0" animBg="1"/>
      <p:bldP spid="51" grpId="0" animBg="1"/>
      <p:bldP spid="53" grpId="0" animBg="1"/>
      <p:bldP spid="56" grpId="0" animBg="1"/>
      <p:bldP spid="57" grpId="0" animBg="1"/>
      <p:bldP spid="66" grpId="0" animBg="1"/>
      <p:bldP spid="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1509287"/>
                  </p:ext>
                </p:extLst>
              </p:nvPr>
            </p:nvGraphicFramePr>
            <p:xfrm>
              <a:off x="240332" y="88287"/>
              <a:ext cx="8663335" cy="65292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660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708897160"/>
                        </a:ext>
                      </a:extLst>
                    </a:gridCol>
                  </a:tblGrid>
                  <a:tr h="5878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Percentage change 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Percentage change 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Overall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percentage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change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New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400" b="0" i="0" dirty="0" smtClean="0"/>
                                  <m:t>amount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£200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£192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£200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£192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£200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£200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£200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32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£128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£200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44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£288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£160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50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80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£288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£192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25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50%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£288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£576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37.5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50%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£288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£576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0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8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7.5%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50%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£864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£576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20%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58</m:t>
                              </m:r>
                              <m:f>
                                <m:fPr>
                                  <m:ctrlP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1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50%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£288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£576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50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100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0%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£576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£576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Increase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0%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100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4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+mn-ea"/>
                              <a:cs typeface="+mn-cs"/>
                            </a:rPr>
                            <a:t>Decrease by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100</m:t>
                              </m:r>
                              <m:r>
                                <a:rPr kumimoji="0" lang="en-GB" sz="1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%</m:t>
                              </m:r>
                            </m:oMath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1509287"/>
                  </p:ext>
                </p:extLst>
              </p:nvPr>
            </p:nvGraphicFramePr>
            <p:xfrm>
              <a:off x="240332" y="88287"/>
              <a:ext cx="8663335" cy="65292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660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3730654227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650335">
                      <a:extLst>
                        <a:ext uri="{9D8B030D-6E8A-4147-A177-3AD203B41FA5}">
                          <a16:colId xmlns:a16="http://schemas.microsoft.com/office/drawing/2014/main" val="1708897160"/>
                        </a:ext>
                      </a:extLst>
                    </a:gridCol>
                  </a:tblGrid>
                  <a:tr h="5878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Original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Percentage change 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/>
                            <a:t>Percentage change 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031" r="-101476" b="-10072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031" r="-1476" b="-10072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20988" r="-402963" b="-11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20988" r="-301476" b="-11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120988" r="-201476" b="-11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20988" r="-101476" b="-11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20988" r="-1476" b="-11061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220988" r="-402963" b="-10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220988" r="-301476" b="-10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220988" r="-201476" b="-10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220988" r="-101476" b="-10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220988" r="-1476" b="-10061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320988" r="-402963" b="-9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320988" r="-301476" b="-9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320988" r="-201476" b="-9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320988" r="-101476" b="-9061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320988" r="-1476" b="-9061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415854" r="-402963" b="-795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415854" r="-301476" b="-795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415854" r="-201476" b="-795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415854" r="-101476" b="-795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415854" r="-1476" b="-7951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522222" r="-402963" b="-704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522222" r="-301476" b="-704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522222" r="-201476" b="-704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522222" r="-101476" b="-704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522222" r="-1476" b="-7049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622222" r="-402963" b="-604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622222" r="-301476" b="-604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622222" r="-201476" b="-604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622222" r="-101476" b="-604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622222" r="-1476" b="-6049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713415" r="-402963" b="-4975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713415" r="-301476" b="-4975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713415" r="-201476" b="-4975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713415" r="-101476" b="-4975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713415" r="-1476" b="-4975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823457" r="-402963" b="-4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823457" r="-301476" b="-4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823457" r="-201476" b="-4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823457" r="-101476" b="-4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823457" r="-1476" b="-40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923457" r="-402963" b="-3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923457" r="-301476" b="-3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923457" r="-201476" b="-3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923457" r="-101476" b="-3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923457" r="-1476" b="-30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023457" r="-402963" b="-2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023457" r="-301476" b="-2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1023457" r="-201476" b="-2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023457" r="-101476" b="-2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023457" r="-1476" b="-20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4937351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109756" r="-402963" b="-1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109756" r="-301476" b="-1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1109756" r="-201476" b="-1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109756" r="-101476" b="-1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109756" r="-1476" b="-1012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5739626"/>
                      </a:ext>
                    </a:extLst>
                  </a:tr>
                  <a:tr h="4951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56" t="-1224691" r="-402963" b="-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92" t="-1224691" r="-301476" b="-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92" t="-1224691" r="-201476" b="-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092" t="-1224691" r="-101476" b="-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092" t="-1224691" r="-1476" b="-24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26175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73777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450</Words>
  <Application>Microsoft Office PowerPoint</Application>
  <PresentationFormat>On-screen Show (4:3)</PresentationFormat>
  <Paragraphs>165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87</cp:revision>
  <dcterms:created xsi:type="dcterms:W3CDTF">2019-03-03T19:40:11Z</dcterms:created>
  <dcterms:modified xsi:type="dcterms:W3CDTF">2019-03-28T15:31:00Z</dcterms:modified>
</cp:coreProperties>
</file>