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75" r:id="rId3"/>
    <p:sldId id="261" r:id="rId4"/>
    <p:sldId id="262" r:id="rId5"/>
    <p:sldId id="37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30509-A645-4201-A200-FBE49CAD7C0A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5BD73-0038-4EEE-B250-98B5219DBE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2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7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5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929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1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035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0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0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9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32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22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14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388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7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7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82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9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3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9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0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AE5A9-2207-413B-9859-58A6B097C124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7DE5-4372-45D1-9A86-39EA411C7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84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91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A40E5C4-534F-4F3A-914B-F705453F3E25}"/>
              </a:ext>
            </a:extLst>
          </p:cNvPr>
          <p:cNvSpPr txBox="1">
            <a:spLocks/>
          </p:cNvSpPr>
          <p:nvPr/>
        </p:nvSpPr>
        <p:spPr>
          <a:xfrm>
            <a:off x="1252866" y="139976"/>
            <a:ext cx="6638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Division with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FA6A795-D603-472A-AD7E-A059A8943BD8}"/>
                  </a:ext>
                </a:extLst>
              </p:cNvPr>
              <p:cNvSpPr/>
              <p:nvPr/>
            </p:nvSpPr>
            <p:spPr>
              <a:xfrm>
                <a:off x="3532909" y="3933035"/>
                <a:ext cx="2078182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FA6A795-D603-472A-AD7E-A059A8943B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09" y="3933035"/>
                <a:ext cx="2078182" cy="900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591B288-73F7-4CE8-8D9A-4884EA718469}"/>
                  </a:ext>
                </a:extLst>
              </p:cNvPr>
              <p:cNvSpPr/>
              <p:nvPr/>
            </p:nvSpPr>
            <p:spPr>
              <a:xfrm>
                <a:off x="3532909" y="5316914"/>
                <a:ext cx="2078182" cy="900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591B288-73F7-4CE8-8D9A-4884EA7184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09" y="5316914"/>
                <a:ext cx="2078182" cy="9002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9673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01849" y="831503"/>
                <a:ext cx="2150680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49" y="831503"/>
                <a:ext cx="2150680" cy="10407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A3A67A6-B6F3-42C7-AEAB-64F6DF57256E}"/>
                  </a:ext>
                </a:extLst>
              </p:cNvPr>
              <p:cNvSpPr txBox="1"/>
              <p:nvPr/>
            </p:nvSpPr>
            <p:spPr>
              <a:xfrm>
                <a:off x="4553899" y="831503"/>
                <a:ext cx="2150680" cy="104073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A3A67A6-B6F3-42C7-AEAB-64F6DF572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899" y="831503"/>
                <a:ext cx="2150680" cy="10407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92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0523" y="54203"/>
                <a:ext cx="2958373" cy="696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007FFF"/>
                    </a:solidFill>
                  </a:rPr>
                  <a:t>1.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endParaRPr lang="en-GB" sz="1600" dirty="0">
                  <a:solidFill>
                    <a:srgbClr val="00B0F0"/>
                  </a:solidFill>
                </a:endParaRPr>
              </a:p>
              <a:p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2.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3.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4.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5.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6.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7.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23" y="54203"/>
                <a:ext cx="2958373" cy="6963188"/>
              </a:xfrm>
              <a:prstGeom prst="rect">
                <a:avLst/>
              </a:prstGeom>
              <a:blipFill>
                <a:blip r:embed="rId2"/>
                <a:stretch>
                  <a:fillRect l="-1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39FB5ED-7B5C-41E1-9336-35522FFD98A4}"/>
                  </a:ext>
                </a:extLst>
              </p:cNvPr>
              <p:cNvSpPr txBox="1"/>
              <p:nvPr/>
            </p:nvSpPr>
            <p:spPr>
              <a:xfrm>
                <a:off x="3219457" y="54203"/>
                <a:ext cx="2763508" cy="6708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8.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9.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10.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11.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12.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13. 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endParaRPr lang="en-GB" sz="1600" dirty="0">
                  <a:solidFill>
                    <a:srgbClr val="00B0F0"/>
                  </a:solidFill>
                </a:endParaRPr>
              </a:p>
              <a:p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14.   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39FB5ED-7B5C-41E1-9336-35522FFD9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457" y="54203"/>
                <a:ext cx="2763508" cy="6708183"/>
              </a:xfrm>
              <a:prstGeom prst="rect">
                <a:avLst/>
              </a:prstGeom>
              <a:blipFill>
                <a:blip r:embed="rId3"/>
                <a:stretch>
                  <a:fillRect l="-1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815C10-2D89-4B62-9B5C-45AF0DC712F6}"/>
                  </a:ext>
                </a:extLst>
              </p:cNvPr>
              <p:cNvSpPr txBox="1"/>
              <p:nvPr/>
            </p:nvSpPr>
            <p:spPr>
              <a:xfrm>
                <a:off x="5922405" y="-56153"/>
                <a:ext cx="3179206" cy="7038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15.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16.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17.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140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18.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140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19.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20.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5(15+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21.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5(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815C10-2D89-4B62-9B5C-45AF0DC71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405" y="-56153"/>
                <a:ext cx="3179206" cy="7038081"/>
              </a:xfrm>
              <a:prstGeom prst="rect">
                <a:avLst/>
              </a:prstGeom>
              <a:blipFill>
                <a:blip r:embed="rId4"/>
                <a:stretch>
                  <a:fillRect l="-1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54EDF85-008C-46DB-9E4B-16EA4AD232F5}"/>
              </a:ext>
            </a:extLst>
          </p:cNvPr>
          <p:cNvSpPr/>
          <p:nvPr/>
        </p:nvSpPr>
        <p:spPr>
          <a:xfrm>
            <a:off x="1635020" y="54203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EF5285-A7C3-4A6B-B8FA-12637B04B923}"/>
              </a:ext>
            </a:extLst>
          </p:cNvPr>
          <p:cNvSpPr/>
          <p:nvPr/>
        </p:nvSpPr>
        <p:spPr>
          <a:xfrm>
            <a:off x="1635020" y="921465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4505B5-A200-4464-9F43-0F940B8328B7}"/>
              </a:ext>
            </a:extLst>
          </p:cNvPr>
          <p:cNvSpPr/>
          <p:nvPr/>
        </p:nvSpPr>
        <p:spPr>
          <a:xfrm>
            <a:off x="1652459" y="2103620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EB04DE-E5F4-475F-90F6-E6501896026B}"/>
              </a:ext>
            </a:extLst>
          </p:cNvPr>
          <p:cNvSpPr/>
          <p:nvPr/>
        </p:nvSpPr>
        <p:spPr>
          <a:xfrm>
            <a:off x="1635020" y="3020919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D513D4-BC71-43AA-8ADB-136E65C48E3B}"/>
              </a:ext>
            </a:extLst>
          </p:cNvPr>
          <p:cNvSpPr/>
          <p:nvPr/>
        </p:nvSpPr>
        <p:spPr>
          <a:xfrm>
            <a:off x="1635020" y="4065990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382323-61AD-45AE-9D77-DF44A0ACD608}"/>
              </a:ext>
            </a:extLst>
          </p:cNvPr>
          <p:cNvSpPr/>
          <p:nvPr/>
        </p:nvSpPr>
        <p:spPr>
          <a:xfrm>
            <a:off x="1635020" y="5111061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269D19-6096-498C-B4D3-1BE8FC6E95A8}"/>
              </a:ext>
            </a:extLst>
          </p:cNvPr>
          <p:cNvSpPr/>
          <p:nvPr/>
        </p:nvSpPr>
        <p:spPr>
          <a:xfrm>
            <a:off x="1635020" y="6088935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B49DEF-ED07-4167-B799-E696F92E8D01}"/>
              </a:ext>
            </a:extLst>
          </p:cNvPr>
          <p:cNvSpPr/>
          <p:nvPr/>
        </p:nvSpPr>
        <p:spPr>
          <a:xfrm>
            <a:off x="4631489" y="0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7C3B4C-DA8C-475B-BDCE-73A2BF556ED7}"/>
              </a:ext>
            </a:extLst>
          </p:cNvPr>
          <p:cNvSpPr/>
          <p:nvPr/>
        </p:nvSpPr>
        <p:spPr>
          <a:xfrm>
            <a:off x="4622404" y="921614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E88394-8A7F-4E5D-AE3F-BE78E4EFD6C3}"/>
              </a:ext>
            </a:extLst>
          </p:cNvPr>
          <p:cNvSpPr/>
          <p:nvPr/>
        </p:nvSpPr>
        <p:spPr>
          <a:xfrm>
            <a:off x="4784927" y="2055175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02C093-3A94-4487-A31D-F4F40F846C42}"/>
              </a:ext>
            </a:extLst>
          </p:cNvPr>
          <p:cNvSpPr/>
          <p:nvPr/>
        </p:nvSpPr>
        <p:spPr>
          <a:xfrm>
            <a:off x="4768902" y="3071569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359927-F01C-4AC9-A3C4-BE8C37D559F8}"/>
              </a:ext>
            </a:extLst>
          </p:cNvPr>
          <p:cNvSpPr/>
          <p:nvPr/>
        </p:nvSpPr>
        <p:spPr>
          <a:xfrm>
            <a:off x="4752877" y="4087963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CBAC92-7D79-45FF-AFEF-AB3FD29A7ED3}"/>
              </a:ext>
            </a:extLst>
          </p:cNvPr>
          <p:cNvSpPr/>
          <p:nvPr/>
        </p:nvSpPr>
        <p:spPr>
          <a:xfrm>
            <a:off x="4752877" y="5067743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630875-46E8-4B21-808C-6914094EE696}"/>
              </a:ext>
            </a:extLst>
          </p:cNvPr>
          <p:cNvSpPr/>
          <p:nvPr/>
        </p:nvSpPr>
        <p:spPr>
          <a:xfrm>
            <a:off x="4979963" y="6065326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BB0C30-131D-4C8E-9BCF-2F05969B21C2}"/>
              </a:ext>
            </a:extLst>
          </p:cNvPr>
          <p:cNvSpPr/>
          <p:nvPr/>
        </p:nvSpPr>
        <p:spPr>
          <a:xfrm>
            <a:off x="7639277" y="-9627"/>
            <a:ext cx="974956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1D6728D-0D09-45F2-B40B-34666C06576A}"/>
              </a:ext>
            </a:extLst>
          </p:cNvPr>
          <p:cNvSpPr/>
          <p:nvPr/>
        </p:nvSpPr>
        <p:spPr>
          <a:xfrm>
            <a:off x="7508979" y="921465"/>
            <a:ext cx="1386739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E65ADF-A18E-4927-8B16-AD67A81BC501}"/>
              </a:ext>
            </a:extLst>
          </p:cNvPr>
          <p:cNvSpPr/>
          <p:nvPr/>
        </p:nvSpPr>
        <p:spPr>
          <a:xfrm>
            <a:off x="7830022" y="1852557"/>
            <a:ext cx="1271589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881BE2-4CF7-4CB5-AFFC-1E2C5DCE410C}"/>
              </a:ext>
            </a:extLst>
          </p:cNvPr>
          <p:cNvSpPr/>
          <p:nvPr/>
        </p:nvSpPr>
        <p:spPr>
          <a:xfrm>
            <a:off x="7811011" y="2959262"/>
            <a:ext cx="1271589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E63FCF-87A1-4506-A2A5-D5F23D1EA1DD}"/>
              </a:ext>
            </a:extLst>
          </p:cNvPr>
          <p:cNvSpPr/>
          <p:nvPr/>
        </p:nvSpPr>
        <p:spPr>
          <a:xfrm>
            <a:off x="7794986" y="4059811"/>
            <a:ext cx="1271589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64CD52-A9A7-49DD-BD7F-301A9AC92A90}"/>
              </a:ext>
            </a:extLst>
          </p:cNvPr>
          <p:cNvSpPr/>
          <p:nvPr/>
        </p:nvSpPr>
        <p:spPr>
          <a:xfrm>
            <a:off x="7794985" y="4970595"/>
            <a:ext cx="1271589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2CB215-D5B7-41E0-B574-3AF4BACB3964}"/>
              </a:ext>
            </a:extLst>
          </p:cNvPr>
          <p:cNvSpPr/>
          <p:nvPr/>
        </p:nvSpPr>
        <p:spPr>
          <a:xfrm>
            <a:off x="7789815" y="6118505"/>
            <a:ext cx="1271589" cy="714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16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0523" y="54203"/>
                <a:ext cx="2958373" cy="6963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007FFF"/>
                    </a:solidFill>
                  </a:rPr>
                  <a:t>1.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endParaRPr lang="en-GB" sz="1600" dirty="0">
                  <a:solidFill>
                    <a:srgbClr val="00B0F0"/>
                  </a:solidFill>
                </a:endParaRPr>
              </a:p>
              <a:p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2.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3.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4.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5.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6.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7.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523" y="54203"/>
                <a:ext cx="2958373" cy="6963188"/>
              </a:xfrm>
              <a:prstGeom prst="rect">
                <a:avLst/>
              </a:prstGeom>
              <a:blipFill>
                <a:blip r:embed="rId2"/>
                <a:stretch>
                  <a:fillRect l="-1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39FB5ED-7B5C-41E1-9336-35522FFD98A4}"/>
                  </a:ext>
                </a:extLst>
              </p:cNvPr>
              <p:cNvSpPr txBox="1"/>
              <p:nvPr/>
            </p:nvSpPr>
            <p:spPr>
              <a:xfrm>
                <a:off x="3219457" y="54203"/>
                <a:ext cx="2763508" cy="6708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8.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9.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10.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11.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12.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r>
                  <a:rPr lang="en-GB" sz="1600" dirty="0">
                    <a:solidFill>
                      <a:srgbClr val="007FFF"/>
                    </a:solidFill>
                  </a:rPr>
                  <a:t>13. 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endParaRPr lang="en-GB" sz="1600" dirty="0">
                  <a:solidFill>
                    <a:srgbClr val="00B0F0"/>
                  </a:solidFill>
                </a:endParaRPr>
              </a:p>
              <a:p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14.   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39FB5ED-7B5C-41E1-9336-35522FFD9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457" y="54203"/>
                <a:ext cx="2763508" cy="6708183"/>
              </a:xfrm>
              <a:prstGeom prst="rect">
                <a:avLst/>
              </a:prstGeom>
              <a:blipFill>
                <a:blip r:embed="rId3"/>
                <a:stretch>
                  <a:fillRect l="-11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815C10-2D89-4B62-9B5C-45AF0DC712F6}"/>
                  </a:ext>
                </a:extLst>
              </p:cNvPr>
              <p:cNvSpPr txBox="1"/>
              <p:nvPr/>
            </p:nvSpPr>
            <p:spPr>
              <a:xfrm>
                <a:off x="5922405" y="-56153"/>
                <a:ext cx="3179206" cy="7038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15.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16.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35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17.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140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18.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140</m:t>
                        </m:r>
                      </m:den>
                    </m:f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19.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28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20.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5(15+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r>
                  <a:rPr lang="en-GB" sz="1600" dirty="0">
                    <a:solidFill>
                      <a:srgbClr val="007FFF"/>
                    </a:solidFill>
                  </a:rPr>
                  <a:t>21.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5(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00B0F0"/>
                  </a:solidFill>
                </a:endParaRPr>
              </a:p>
              <a:p>
                <a:pPr lvl="0"/>
                <a:endParaRPr lang="en-GB" sz="1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4815C10-2D89-4B62-9B5C-45AF0DC71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405" y="-56153"/>
                <a:ext cx="3179206" cy="7038081"/>
              </a:xfrm>
              <a:prstGeom prst="rect">
                <a:avLst/>
              </a:prstGeom>
              <a:blipFill>
                <a:blip r:embed="rId4"/>
                <a:stretch>
                  <a:fillRect l="-11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19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380</Words>
  <Application>Microsoft Office PowerPoint</Application>
  <PresentationFormat>On-screen Show (4:3)</PresentationFormat>
  <Paragraphs>128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>Cheshire East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Fractions: Dividing integers by fractions</dc:title>
  <dc:creator>K Cottrell</dc:creator>
  <cp:lastModifiedBy>Craig Barton</cp:lastModifiedBy>
  <cp:revision>19</cp:revision>
  <dcterms:created xsi:type="dcterms:W3CDTF">2019-04-04T11:04:03Z</dcterms:created>
  <dcterms:modified xsi:type="dcterms:W3CDTF">2020-02-22T07:18:21Z</dcterms:modified>
</cp:coreProperties>
</file>