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90" r:id="rId3"/>
    <p:sldId id="303" r:id="rId4"/>
    <p:sldId id="299" r:id="rId5"/>
    <p:sldId id="304" r:id="rId6"/>
    <p:sldId id="30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prstClr val="white"/>
                </a:solidFill>
                <a:latin typeface="Calibri Light" panose="020F0302020204030204"/>
              </a:rPr>
              <a:t>Coordinates of a square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D0E17F-FB1B-40A2-8592-03BB773CD66A}"/>
              </a:ext>
            </a:extLst>
          </p:cNvPr>
          <p:cNvSpPr/>
          <p:nvPr/>
        </p:nvSpPr>
        <p:spPr>
          <a:xfrm>
            <a:off x="3726797" y="4242046"/>
            <a:ext cx="1683465" cy="168346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3937154"/>
                  </p:ext>
                </p:extLst>
              </p:nvPr>
            </p:nvGraphicFramePr>
            <p:xfrm>
              <a:off x="143314" y="88416"/>
              <a:ext cx="5894147" cy="65397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897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3611979731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3660029645"/>
                        </a:ext>
                      </a:extLst>
                    </a:gridCol>
                  </a:tblGrid>
                  <a:tr h="6815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Centre 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(3, 2)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(7, 2)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(7, 6)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(5, 4)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(3, 2)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(9, 2)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(9, 8)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(3, 8)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(6, 5)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(9, 4)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(9, 10)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(3, 10)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(6, 7)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(7, 4)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(7, 8)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(3, 8)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(5, 6)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(5, 6)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(3, 8)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(6, 7)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(3, 10)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(0, 7)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(3, 7)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(5, 7)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(2, 9)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(2.5, 6.5)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(4, 8)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(0, 9)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(−1, 5)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(1.5, 6.5)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(2, 8)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(−2, 7)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(−1, 3)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(0.5, 5.5)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(1, 8)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(−3,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(−1, 2)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(0, 5)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(4, 7)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(1, 8)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(0, 5)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(2, 6)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07587770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(2, 6)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(0, 5)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(1, 3)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(1.5, 4.5)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80368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3937154"/>
                  </p:ext>
                </p:extLst>
              </p:nvPr>
            </p:nvGraphicFramePr>
            <p:xfrm>
              <a:off x="143314" y="88416"/>
              <a:ext cx="5894147" cy="65397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897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3611979731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3660029645"/>
                        </a:ext>
                      </a:extLst>
                    </a:gridCol>
                  </a:tblGrid>
                  <a:tr h="6815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893" r="-402793" b="-86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893" r="-302793" b="-86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893" r="-201111" b="-86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893" r="-102235" b="-86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Centre 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141250" r="-402793" b="-11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141250" r="-302793" b="-11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141250" r="-201111" b="-11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141250" r="-102235" b="-11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141250" r="-2235" b="-110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241250" r="-402793" b="-10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241250" r="-302793" b="-10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241250" r="-201111" b="-10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241250" r="-102235" b="-10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241250" r="-2235" b="-100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341250" r="-402793" b="-9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341250" r="-302793" b="-9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341250" r="-201111" b="-9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341250" r="-102235" b="-9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341250" r="-2235" b="-90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435802" r="-402793" b="-793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435802" r="-302793" b="-793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435802" r="-201111" b="-793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435802" r="-102235" b="-793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435802" r="-2235" b="-7938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542500" r="-402793" b="-7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542500" r="-302793" b="-7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542500" r="-201111" b="-7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542500" r="-102235" b="-7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542500" r="-2235" b="-70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642500" r="-402793" b="-6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642500" r="-302793" b="-6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642500" r="-201111" b="-6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642500" r="-102235" b="-6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642500" r="-2235" b="-60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742500" r="-402793" b="-5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742500" r="-302793" b="-5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742500" r="-201111" b="-5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742500" r="-102235" b="-5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742500" r="-2235" b="-50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842500" r="-402793" b="-4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842500" r="-302793" b="-4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842500" r="-201111" b="-4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842500" r="-102235" b="-4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842500" r="-2235" b="-40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942500" r="-402793" b="-3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942500" r="-302793" b="-3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942500" r="-201111" b="-3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942500" r="-102235" b="-3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942500" r="-2235" b="-30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1029630" r="-402793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1029630" r="-302793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1029630" r="-201111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1029630" r="-10223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1029630" r="-2235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1143750" r="-402793" b="-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1143750" r="-302793" b="-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1143750" r="-201111" b="-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1143750" r="-102235" b="-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1143750" r="-2235" b="-1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7587770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1243750" r="-402793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1243750" r="-302793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1243750" r="-201111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1243750" r="-102235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1243750" r="-2235" b="-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80368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A29A5D6C-AF1A-4697-AF5C-B36FDE03DECB}"/>
              </a:ext>
            </a:extLst>
          </p:cNvPr>
          <p:cNvSpPr/>
          <p:nvPr/>
        </p:nvSpPr>
        <p:spPr>
          <a:xfrm>
            <a:off x="6984621" y="891913"/>
            <a:ext cx="1170970" cy="11709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04A2363-AE18-4715-B736-CCDB9EC63E1A}"/>
                  </a:ext>
                </a:extLst>
              </p:cNvPr>
              <p:cNvSpPr txBox="1"/>
              <p:nvPr/>
            </p:nvSpPr>
            <p:spPr>
              <a:xfrm>
                <a:off x="6658162" y="773088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04A2363-AE18-4715-B736-CCDB9EC63E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162" y="773088"/>
                <a:ext cx="219932" cy="276999"/>
              </a:xfrm>
              <a:prstGeom prst="rect">
                <a:avLst/>
              </a:prstGeom>
              <a:blipFill>
                <a:blip r:embed="rId3"/>
                <a:stretch>
                  <a:fillRect l="-25000" r="-2222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50C243-341E-4A74-A491-7AA0F47B4F37}"/>
                  </a:ext>
                </a:extLst>
              </p:cNvPr>
              <p:cNvSpPr txBox="1"/>
              <p:nvPr/>
            </p:nvSpPr>
            <p:spPr>
              <a:xfrm>
                <a:off x="8257818" y="775467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50C243-341E-4A74-A491-7AA0F47B4F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7818" y="775467"/>
                <a:ext cx="200889" cy="276999"/>
              </a:xfrm>
              <a:prstGeom prst="rect">
                <a:avLst/>
              </a:prstGeom>
              <a:blipFill>
                <a:blip r:embed="rId4"/>
                <a:stretch>
                  <a:fillRect l="-30303" r="-2121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AB7A303-2BB0-42B4-A60E-311B4F3929C3}"/>
                  </a:ext>
                </a:extLst>
              </p:cNvPr>
              <p:cNvSpPr txBox="1"/>
              <p:nvPr/>
            </p:nvSpPr>
            <p:spPr>
              <a:xfrm>
                <a:off x="8246766" y="2006339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AB7A303-2BB0-42B4-A60E-311B4F392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6766" y="2006339"/>
                <a:ext cx="211404" cy="276999"/>
              </a:xfrm>
              <a:prstGeom prst="rect">
                <a:avLst/>
              </a:prstGeom>
              <a:blipFill>
                <a:blip r:embed="rId5"/>
                <a:stretch>
                  <a:fillRect l="-29412" r="-2352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F820532-97E6-4185-BBE8-05E2E3FB53CA}"/>
                  </a:ext>
                </a:extLst>
              </p:cNvPr>
              <p:cNvSpPr txBox="1"/>
              <p:nvPr/>
            </p:nvSpPr>
            <p:spPr>
              <a:xfrm>
                <a:off x="6692430" y="1983596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F820532-97E6-4185-BBE8-05E2E3FB53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2430" y="1983596"/>
                <a:ext cx="201016" cy="276999"/>
              </a:xfrm>
              <a:prstGeom prst="rect">
                <a:avLst/>
              </a:prstGeom>
              <a:blipFill>
                <a:blip r:embed="rId6"/>
                <a:stretch>
                  <a:fillRect l="-30303" r="-2424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3E7F8F-E9A3-41F9-9C9F-7F8524729AF3}"/>
                  </a:ext>
                </a:extLst>
              </p:cNvPr>
              <p:cNvSpPr txBox="1"/>
              <p:nvPr/>
            </p:nvSpPr>
            <p:spPr>
              <a:xfrm>
                <a:off x="6448973" y="128013"/>
                <a:ext cx="22740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Point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is always opposite point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/>
                  <a:t>: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3E7F8F-E9A3-41F9-9C9F-7F8524729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973" y="128013"/>
                <a:ext cx="2274012" cy="646331"/>
              </a:xfrm>
              <a:prstGeom prst="rect">
                <a:avLst/>
              </a:prstGeom>
              <a:blipFill>
                <a:blip r:embed="rId7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1582951-2D5A-42FD-B7B3-F60E7B87FD5F}"/>
              </a:ext>
            </a:extLst>
          </p:cNvPr>
          <p:cNvSpPr txBox="1"/>
          <p:nvPr/>
        </p:nvSpPr>
        <p:spPr>
          <a:xfrm>
            <a:off x="6299047" y="3928332"/>
            <a:ext cx="2274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But the square could change orientation: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DDF278-84AC-4678-8A19-63C0937B5C24}"/>
              </a:ext>
            </a:extLst>
          </p:cNvPr>
          <p:cNvSpPr/>
          <p:nvPr/>
        </p:nvSpPr>
        <p:spPr>
          <a:xfrm rot="19976788">
            <a:off x="7117228" y="5099410"/>
            <a:ext cx="1295763" cy="12957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5E84E0-E48C-4F2C-A472-29D40CE30EFF}"/>
                  </a:ext>
                </a:extLst>
              </p:cNvPr>
              <p:cNvSpPr txBox="1"/>
              <p:nvPr/>
            </p:nvSpPr>
            <p:spPr>
              <a:xfrm>
                <a:off x="6573006" y="5162852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5E84E0-E48C-4F2C-A472-29D40CE30E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006" y="5162852"/>
                <a:ext cx="219932" cy="276999"/>
              </a:xfrm>
              <a:prstGeom prst="rect">
                <a:avLst/>
              </a:prstGeom>
              <a:blipFill>
                <a:blip r:embed="rId8"/>
                <a:stretch>
                  <a:fillRect l="-25000" r="-2222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FDDE470-C8E3-4FA6-8964-1608AA2587E0}"/>
                  </a:ext>
                </a:extLst>
              </p:cNvPr>
              <p:cNvSpPr txBox="1"/>
              <p:nvPr/>
            </p:nvSpPr>
            <p:spPr>
              <a:xfrm>
                <a:off x="8068039" y="4598629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FDDE470-C8E3-4FA6-8964-1608AA258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039" y="4598629"/>
                <a:ext cx="200889" cy="276999"/>
              </a:xfrm>
              <a:prstGeom prst="rect">
                <a:avLst/>
              </a:prstGeom>
              <a:blipFill>
                <a:blip r:embed="rId9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85D086-3250-453E-8139-89C3CC35E6A9}"/>
                  </a:ext>
                </a:extLst>
              </p:cNvPr>
              <p:cNvSpPr txBox="1"/>
              <p:nvPr/>
            </p:nvSpPr>
            <p:spPr>
              <a:xfrm>
                <a:off x="8722985" y="5855305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85D086-3250-453E-8139-89C3CC35E6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2985" y="5855305"/>
                <a:ext cx="211404" cy="276999"/>
              </a:xfrm>
              <a:prstGeom prst="rect">
                <a:avLst/>
              </a:prstGeom>
              <a:blipFill>
                <a:blip r:embed="rId10"/>
                <a:stretch>
                  <a:fillRect l="-28571" r="-2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1325943-B33A-4F43-8E97-34C65BED5E42}"/>
                  </a:ext>
                </a:extLst>
              </p:cNvPr>
              <p:cNvSpPr txBox="1"/>
              <p:nvPr/>
            </p:nvSpPr>
            <p:spPr>
              <a:xfrm>
                <a:off x="7126811" y="6440112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1325943-B33A-4F43-8E97-34C65BED5E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6811" y="6440112"/>
                <a:ext cx="201016" cy="276999"/>
              </a:xfrm>
              <a:prstGeom prst="rect">
                <a:avLst/>
              </a:prstGeom>
              <a:blipFill>
                <a:blip r:embed="rId11"/>
                <a:stretch>
                  <a:fillRect l="-27273" r="-2727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9561E58A-4160-46F3-A25E-0ADB41BA5FE3}"/>
              </a:ext>
            </a:extLst>
          </p:cNvPr>
          <p:cNvSpPr txBox="1"/>
          <p:nvPr/>
        </p:nvSpPr>
        <p:spPr>
          <a:xfrm>
            <a:off x="6213842" y="2532094"/>
            <a:ext cx="185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points are always read anti-clockwise around the square</a:t>
            </a:r>
          </a:p>
        </p:txBody>
      </p:sp>
      <p:sp>
        <p:nvSpPr>
          <p:cNvPr id="3" name="Arrow: Curved Up 2">
            <a:extLst>
              <a:ext uri="{FF2B5EF4-FFF2-40B4-BE49-F238E27FC236}">
                <a16:creationId xmlns:a16="http://schemas.microsoft.com/office/drawing/2014/main" id="{4E945E4B-C00B-4C2B-BDC9-BA2513691B04}"/>
              </a:ext>
            </a:extLst>
          </p:cNvPr>
          <p:cNvSpPr/>
          <p:nvPr/>
        </p:nvSpPr>
        <p:spPr>
          <a:xfrm rot="15871547">
            <a:off x="8278192" y="2832702"/>
            <a:ext cx="676571" cy="43600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ABFBF43-4F1F-4C17-8F86-7AEF453CA18A}"/>
              </a:ext>
            </a:extLst>
          </p:cNvPr>
          <p:cNvSpPr/>
          <p:nvPr/>
        </p:nvSpPr>
        <p:spPr>
          <a:xfrm>
            <a:off x="2894597" y="839702"/>
            <a:ext cx="889171" cy="339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B5B7E5F-62F8-4E9D-9516-7470F8288C67}"/>
              </a:ext>
            </a:extLst>
          </p:cNvPr>
          <p:cNvSpPr/>
          <p:nvPr/>
        </p:nvSpPr>
        <p:spPr>
          <a:xfrm>
            <a:off x="3968969" y="839702"/>
            <a:ext cx="889171" cy="339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FB2C36A-4961-4F5F-A0DD-37C8546C032E}"/>
              </a:ext>
            </a:extLst>
          </p:cNvPr>
          <p:cNvSpPr/>
          <p:nvPr/>
        </p:nvSpPr>
        <p:spPr>
          <a:xfrm>
            <a:off x="5037285" y="839702"/>
            <a:ext cx="889171" cy="339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4271E88-96D5-4F86-AD4B-0EDF7B2B494F}"/>
              </a:ext>
            </a:extLst>
          </p:cNvPr>
          <p:cNvSpPr/>
          <p:nvPr/>
        </p:nvSpPr>
        <p:spPr>
          <a:xfrm>
            <a:off x="1789945" y="1325161"/>
            <a:ext cx="889171" cy="339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8D55B9F-8353-452A-A6D7-F11B2A5897BF}"/>
              </a:ext>
            </a:extLst>
          </p:cNvPr>
          <p:cNvSpPr/>
          <p:nvPr/>
        </p:nvSpPr>
        <p:spPr>
          <a:xfrm>
            <a:off x="3968969" y="1325161"/>
            <a:ext cx="889171" cy="339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127FB47-399E-44B3-A713-1A6B03D699C7}"/>
              </a:ext>
            </a:extLst>
          </p:cNvPr>
          <p:cNvSpPr/>
          <p:nvPr/>
        </p:nvSpPr>
        <p:spPr>
          <a:xfrm>
            <a:off x="5037285" y="1325161"/>
            <a:ext cx="889171" cy="339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CFBCA53-36B6-4BDC-97B0-6657F0531095}"/>
              </a:ext>
            </a:extLst>
          </p:cNvPr>
          <p:cNvSpPr/>
          <p:nvPr/>
        </p:nvSpPr>
        <p:spPr>
          <a:xfrm>
            <a:off x="1789945" y="1843346"/>
            <a:ext cx="889171" cy="339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78C72BA-B1AE-4375-AB91-9052BE3E0AF3}"/>
              </a:ext>
            </a:extLst>
          </p:cNvPr>
          <p:cNvSpPr/>
          <p:nvPr/>
        </p:nvSpPr>
        <p:spPr>
          <a:xfrm>
            <a:off x="2894597" y="1843346"/>
            <a:ext cx="889171" cy="339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3C892F9-E71C-4574-8F05-9BF6AD535009}"/>
              </a:ext>
            </a:extLst>
          </p:cNvPr>
          <p:cNvSpPr/>
          <p:nvPr/>
        </p:nvSpPr>
        <p:spPr>
          <a:xfrm>
            <a:off x="5037285" y="1843346"/>
            <a:ext cx="889171" cy="339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87DFDFA-5863-4F10-A556-3AF1EDE1EB65}"/>
              </a:ext>
            </a:extLst>
          </p:cNvPr>
          <p:cNvSpPr/>
          <p:nvPr/>
        </p:nvSpPr>
        <p:spPr>
          <a:xfrm>
            <a:off x="1789945" y="2328805"/>
            <a:ext cx="889171" cy="339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B12C940-61F4-473F-8AE2-89DF97B137BB}"/>
              </a:ext>
            </a:extLst>
          </p:cNvPr>
          <p:cNvSpPr/>
          <p:nvPr/>
        </p:nvSpPr>
        <p:spPr>
          <a:xfrm>
            <a:off x="2894597" y="2328805"/>
            <a:ext cx="889171" cy="339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D39F91A-E75C-4EC5-BBF3-882034AAEA2D}"/>
              </a:ext>
            </a:extLst>
          </p:cNvPr>
          <p:cNvSpPr/>
          <p:nvPr/>
        </p:nvSpPr>
        <p:spPr>
          <a:xfrm>
            <a:off x="3968969" y="2328805"/>
            <a:ext cx="889171" cy="339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2241279-68C2-4869-8C89-CD304119D954}"/>
              </a:ext>
            </a:extLst>
          </p:cNvPr>
          <p:cNvSpPr/>
          <p:nvPr/>
        </p:nvSpPr>
        <p:spPr>
          <a:xfrm>
            <a:off x="1789945" y="2816710"/>
            <a:ext cx="889171" cy="339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819EA2F-FF3A-47F4-95CA-ACB41781FADF}"/>
              </a:ext>
            </a:extLst>
          </p:cNvPr>
          <p:cNvSpPr/>
          <p:nvPr/>
        </p:nvSpPr>
        <p:spPr>
          <a:xfrm>
            <a:off x="2894597" y="2816710"/>
            <a:ext cx="889171" cy="339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12401F1-20D7-438A-87C9-D186B485757F}"/>
              </a:ext>
            </a:extLst>
          </p:cNvPr>
          <p:cNvSpPr/>
          <p:nvPr/>
        </p:nvSpPr>
        <p:spPr>
          <a:xfrm>
            <a:off x="3968969" y="2816710"/>
            <a:ext cx="889171" cy="339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D926754-12F1-4599-A990-56A7D230BB1B}"/>
              </a:ext>
            </a:extLst>
          </p:cNvPr>
          <p:cNvSpPr/>
          <p:nvPr/>
        </p:nvSpPr>
        <p:spPr>
          <a:xfrm>
            <a:off x="2894597" y="3290057"/>
            <a:ext cx="889171" cy="339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99A5644-A19F-41DC-8697-661321CB4FD8}"/>
              </a:ext>
            </a:extLst>
          </p:cNvPr>
          <p:cNvSpPr/>
          <p:nvPr/>
        </p:nvSpPr>
        <p:spPr>
          <a:xfrm>
            <a:off x="3968969" y="3290057"/>
            <a:ext cx="889171" cy="339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6BA87EF-0141-490D-81A8-ED69B66DFE92}"/>
              </a:ext>
            </a:extLst>
          </p:cNvPr>
          <p:cNvSpPr/>
          <p:nvPr/>
        </p:nvSpPr>
        <p:spPr>
          <a:xfrm>
            <a:off x="5037285" y="3290057"/>
            <a:ext cx="889171" cy="339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DBA079A-DE72-4212-BDE7-434E60A92A18}"/>
              </a:ext>
            </a:extLst>
          </p:cNvPr>
          <p:cNvSpPr/>
          <p:nvPr/>
        </p:nvSpPr>
        <p:spPr>
          <a:xfrm>
            <a:off x="2894597" y="3775759"/>
            <a:ext cx="889171" cy="339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178F9E5-3FA6-4509-9975-F91A7E07C49E}"/>
              </a:ext>
            </a:extLst>
          </p:cNvPr>
          <p:cNvSpPr/>
          <p:nvPr/>
        </p:nvSpPr>
        <p:spPr>
          <a:xfrm>
            <a:off x="3968969" y="3775759"/>
            <a:ext cx="889171" cy="339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2CA4989-28D8-44B7-95A9-93BE9DC58D1D}"/>
              </a:ext>
            </a:extLst>
          </p:cNvPr>
          <p:cNvSpPr/>
          <p:nvPr/>
        </p:nvSpPr>
        <p:spPr>
          <a:xfrm>
            <a:off x="5037285" y="3775759"/>
            <a:ext cx="889171" cy="339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5307B10-4FE8-4C27-BF2E-4BAD91C628C5}"/>
              </a:ext>
            </a:extLst>
          </p:cNvPr>
          <p:cNvSpPr/>
          <p:nvPr/>
        </p:nvSpPr>
        <p:spPr>
          <a:xfrm>
            <a:off x="1789945" y="4249106"/>
            <a:ext cx="889171" cy="339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F41D1D0-B236-44A8-A20E-74015A425D96}"/>
              </a:ext>
            </a:extLst>
          </p:cNvPr>
          <p:cNvSpPr/>
          <p:nvPr/>
        </p:nvSpPr>
        <p:spPr>
          <a:xfrm>
            <a:off x="3968969" y="4249106"/>
            <a:ext cx="889171" cy="339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28BE0D1-85A7-4FA5-9B97-1CF476251AD6}"/>
              </a:ext>
            </a:extLst>
          </p:cNvPr>
          <p:cNvSpPr/>
          <p:nvPr/>
        </p:nvSpPr>
        <p:spPr>
          <a:xfrm>
            <a:off x="5037285" y="4249106"/>
            <a:ext cx="889171" cy="339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11A72E4-00C1-4BE6-AEF8-843086F534D8}"/>
              </a:ext>
            </a:extLst>
          </p:cNvPr>
          <p:cNvSpPr/>
          <p:nvPr/>
        </p:nvSpPr>
        <p:spPr>
          <a:xfrm>
            <a:off x="1789945" y="4765088"/>
            <a:ext cx="889171" cy="339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4C5DB79-216E-448F-8616-65AD1D3E59E3}"/>
              </a:ext>
            </a:extLst>
          </p:cNvPr>
          <p:cNvSpPr/>
          <p:nvPr/>
        </p:nvSpPr>
        <p:spPr>
          <a:xfrm>
            <a:off x="2894597" y="4765088"/>
            <a:ext cx="889171" cy="339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6FC7B22-604C-428D-890D-D1BA2B2A91CB}"/>
              </a:ext>
            </a:extLst>
          </p:cNvPr>
          <p:cNvSpPr/>
          <p:nvPr/>
        </p:nvSpPr>
        <p:spPr>
          <a:xfrm>
            <a:off x="5037285" y="4765088"/>
            <a:ext cx="889171" cy="339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06B6D2C-07EF-41E0-B701-02D832F30293}"/>
              </a:ext>
            </a:extLst>
          </p:cNvPr>
          <p:cNvSpPr/>
          <p:nvPr/>
        </p:nvSpPr>
        <p:spPr>
          <a:xfrm>
            <a:off x="1789945" y="5238435"/>
            <a:ext cx="889171" cy="339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E59EB42-6C8F-48EF-8168-0C5E20D5CE96}"/>
              </a:ext>
            </a:extLst>
          </p:cNvPr>
          <p:cNvSpPr/>
          <p:nvPr/>
        </p:nvSpPr>
        <p:spPr>
          <a:xfrm>
            <a:off x="2894597" y="5238435"/>
            <a:ext cx="889171" cy="339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5EA1E8D-900B-44FF-A1BC-ED9EDE173F79}"/>
              </a:ext>
            </a:extLst>
          </p:cNvPr>
          <p:cNvSpPr/>
          <p:nvPr/>
        </p:nvSpPr>
        <p:spPr>
          <a:xfrm>
            <a:off x="3968969" y="5238435"/>
            <a:ext cx="889171" cy="339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C1A9165-9657-4E65-872D-81EA70BCCEC5}"/>
              </a:ext>
            </a:extLst>
          </p:cNvPr>
          <p:cNvSpPr/>
          <p:nvPr/>
        </p:nvSpPr>
        <p:spPr>
          <a:xfrm>
            <a:off x="1789945" y="5730193"/>
            <a:ext cx="889171" cy="339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BBAA33-DAB2-4AE4-B11F-49154557367C}"/>
              </a:ext>
            </a:extLst>
          </p:cNvPr>
          <p:cNvSpPr/>
          <p:nvPr/>
        </p:nvSpPr>
        <p:spPr>
          <a:xfrm>
            <a:off x="2894597" y="5730193"/>
            <a:ext cx="889171" cy="339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9CCE70D-A455-404D-B6F2-8E79944FB3FE}"/>
              </a:ext>
            </a:extLst>
          </p:cNvPr>
          <p:cNvSpPr/>
          <p:nvPr/>
        </p:nvSpPr>
        <p:spPr>
          <a:xfrm>
            <a:off x="5037285" y="5730193"/>
            <a:ext cx="889171" cy="339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D0C6896-5348-436E-AAF5-94D216233CD8}"/>
              </a:ext>
            </a:extLst>
          </p:cNvPr>
          <p:cNvSpPr/>
          <p:nvPr/>
        </p:nvSpPr>
        <p:spPr>
          <a:xfrm>
            <a:off x="1789945" y="6203540"/>
            <a:ext cx="889171" cy="339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504ADE8-6B28-4AB7-8B31-30FDF6506FA6}"/>
              </a:ext>
            </a:extLst>
          </p:cNvPr>
          <p:cNvSpPr/>
          <p:nvPr/>
        </p:nvSpPr>
        <p:spPr>
          <a:xfrm>
            <a:off x="3968969" y="6203540"/>
            <a:ext cx="889171" cy="339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015946A-8EFA-465C-B46E-A2A1D44258D8}"/>
              </a:ext>
            </a:extLst>
          </p:cNvPr>
          <p:cNvSpPr/>
          <p:nvPr/>
        </p:nvSpPr>
        <p:spPr>
          <a:xfrm>
            <a:off x="5037285" y="6203540"/>
            <a:ext cx="889171" cy="339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06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4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4" grpId="0" animBg="1"/>
      <p:bldP spid="35" grpId="0" animBg="1"/>
      <p:bldP spid="36" grpId="0" animBg="1"/>
      <p:bldP spid="39" grpId="0" animBg="1"/>
      <p:bldP spid="40" grpId="0" animBg="1"/>
      <p:bldP spid="41" grpId="0" animBg="1"/>
      <p:bldP spid="45" grpId="0" animBg="1"/>
      <p:bldP spid="46" grpId="0" animBg="1"/>
      <p:bldP spid="47" grpId="0" animBg="1"/>
      <p:bldP spid="50" grpId="0" animBg="1"/>
      <p:bldP spid="51" grpId="0" animBg="1"/>
      <p:bldP spid="52" grpId="0" animBg="1"/>
      <p:bldP spid="54" grpId="0" animBg="1"/>
      <p:bldP spid="56" grpId="0" animBg="1"/>
      <p:bldP spid="57" grpId="0" animBg="1"/>
      <p:bldP spid="59" grpId="0" animBg="1"/>
      <p:bldP spid="60" grpId="0" animBg="1"/>
      <p:bldP spid="62" grpId="0" animBg="1"/>
      <p:bldP spid="64" grpId="0" animBg="1"/>
      <p:bldP spid="65" grpId="0" animBg="1"/>
      <p:bldP spid="66" grpId="0" animBg="1"/>
      <p:bldP spid="69" grpId="0" animBg="1"/>
      <p:bldP spid="70" grpId="0" animBg="1"/>
      <p:bldP spid="72" grpId="0" animBg="1"/>
      <p:bldP spid="74" grpId="0" animBg="1"/>
      <p:bldP spid="76" grpId="0" animBg="1"/>
      <p:bldP spid="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2406471"/>
                  </p:ext>
                </p:extLst>
              </p:nvPr>
            </p:nvGraphicFramePr>
            <p:xfrm>
              <a:off x="143314" y="88416"/>
              <a:ext cx="5894147" cy="65397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897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3611979731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3660029645"/>
                        </a:ext>
                      </a:extLst>
                    </a:gridCol>
                  </a:tblGrid>
                  <a:tr h="6815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2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Centre 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(3, 2)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(7, 2)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(7, 6)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(5, 4)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(3, 2)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(9, 2)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(9, 8)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(3, 8)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(6, 5)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(9, 4)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(9, 10)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(3, 10)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(6, 7)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(7, 4)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(7, 8)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(3, 8)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(5, 6)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(5, 6)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(3, 8)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(6, 7)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(3, 10)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(0, 7)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(3, 7)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(5, 7)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(2, 9)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(2.5, 6.5)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(4, 8)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(0, 9)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(−1, 5)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(1.5, 6.5)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(2, 8)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(−2, 7)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(−1, 3)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(0.5, 5.5)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(1, 8)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(−3,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(−1, 2)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(0, 5)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(4, 7)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(1, 8)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(0, 5)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(2, 6)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07587770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(2, 6)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(0, 5)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(1, 3)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(1.5, 4.5)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80368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2406471"/>
                  </p:ext>
                </p:extLst>
              </p:nvPr>
            </p:nvGraphicFramePr>
            <p:xfrm>
              <a:off x="143314" y="88416"/>
              <a:ext cx="5894147" cy="65397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897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3611979731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3660029645"/>
                        </a:ext>
                      </a:extLst>
                    </a:gridCol>
                  </a:tblGrid>
                  <a:tr h="6815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893" r="-402793" b="-86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893" r="-302793" b="-86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893" r="-201111" b="-86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893" r="-102235" b="-86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Centre 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141250" r="-402793" b="-11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141250" r="-302793" b="-11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141250" r="-201111" b="-11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141250" r="-102235" b="-11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141250" r="-2235" b="-110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241250" r="-402793" b="-10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241250" r="-302793" b="-10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241250" r="-201111" b="-10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241250" r="-102235" b="-10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241250" r="-2235" b="-100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341250" r="-402793" b="-9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341250" r="-302793" b="-9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341250" r="-201111" b="-9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341250" r="-102235" b="-9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341250" r="-2235" b="-90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435802" r="-402793" b="-793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435802" r="-302793" b="-793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435802" r="-201111" b="-793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435802" r="-102235" b="-793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435802" r="-2235" b="-7938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542500" r="-402793" b="-7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542500" r="-302793" b="-7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542500" r="-201111" b="-7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542500" r="-102235" b="-7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542500" r="-2235" b="-70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642500" r="-402793" b="-6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642500" r="-302793" b="-6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642500" r="-201111" b="-6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642500" r="-102235" b="-6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642500" r="-2235" b="-60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742500" r="-402793" b="-5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742500" r="-302793" b="-5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742500" r="-201111" b="-5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742500" r="-102235" b="-5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742500" r="-2235" b="-50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842500" r="-402793" b="-4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842500" r="-302793" b="-4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842500" r="-201111" b="-4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842500" r="-102235" b="-4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842500" r="-2235" b="-40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942500" r="-402793" b="-3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942500" r="-302793" b="-3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942500" r="-201111" b="-3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942500" r="-102235" b="-3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942500" r="-2235" b="-30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1029630" r="-402793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1029630" r="-302793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1029630" r="-201111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1029630" r="-10223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1029630" r="-2235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1143750" r="-402793" b="-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1143750" r="-302793" b="-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1143750" r="-201111" b="-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1143750" r="-102235" b="-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1143750" r="-2235" b="-1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7587770"/>
                      </a:ext>
                    </a:extLst>
                  </a:tr>
                  <a:tr h="488184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782" t="-1243750" r="-402793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40782" t="-1243750" r="-302793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39444" t="-1243750" r="-201111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1341" t="-1243750" r="-102235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1341" t="-1243750" r="-2235" b="-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80368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A29A5D6C-AF1A-4697-AF5C-B36FDE03DECB}"/>
              </a:ext>
            </a:extLst>
          </p:cNvPr>
          <p:cNvSpPr/>
          <p:nvPr/>
        </p:nvSpPr>
        <p:spPr>
          <a:xfrm>
            <a:off x="6984621" y="891913"/>
            <a:ext cx="1170970" cy="11709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04A2363-AE18-4715-B736-CCDB9EC63E1A}"/>
                  </a:ext>
                </a:extLst>
              </p:cNvPr>
              <p:cNvSpPr txBox="1"/>
              <p:nvPr/>
            </p:nvSpPr>
            <p:spPr>
              <a:xfrm>
                <a:off x="6658162" y="773088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04A2363-AE18-4715-B736-CCDB9EC63E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162" y="773088"/>
                <a:ext cx="219932" cy="276999"/>
              </a:xfrm>
              <a:prstGeom prst="rect">
                <a:avLst/>
              </a:prstGeom>
              <a:blipFill>
                <a:blip r:embed="rId3"/>
                <a:stretch>
                  <a:fillRect l="-25000" r="-2222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50C243-341E-4A74-A491-7AA0F47B4F37}"/>
                  </a:ext>
                </a:extLst>
              </p:cNvPr>
              <p:cNvSpPr txBox="1"/>
              <p:nvPr/>
            </p:nvSpPr>
            <p:spPr>
              <a:xfrm>
                <a:off x="8257818" y="775467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50C243-341E-4A74-A491-7AA0F47B4F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7818" y="775467"/>
                <a:ext cx="200889" cy="276999"/>
              </a:xfrm>
              <a:prstGeom prst="rect">
                <a:avLst/>
              </a:prstGeom>
              <a:blipFill>
                <a:blip r:embed="rId4"/>
                <a:stretch>
                  <a:fillRect l="-30303" r="-2121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AB7A303-2BB0-42B4-A60E-311B4F3929C3}"/>
                  </a:ext>
                </a:extLst>
              </p:cNvPr>
              <p:cNvSpPr txBox="1"/>
              <p:nvPr/>
            </p:nvSpPr>
            <p:spPr>
              <a:xfrm>
                <a:off x="8246766" y="2006339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AB7A303-2BB0-42B4-A60E-311B4F392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6766" y="2006339"/>
                <a:ext cx="211404" cy="276999"/>
              </a:xfrm>
              <a:prstGeom prst="rect">
                <a:avLst/>
              </a:prstGeom>
              <a:blipFill>
                <a:blip r:embed="rId5"/>
                <a:stretch>
                  <a:fillRect l="-29412" r="-2352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F820532-97E6-4185-BBE8-05E2E3FB53CA}"/>
                  </a:ext>
                </a:extLst>
              </p:cNvPr>
              <p:cNvSpPr txBox="1"/>
              <p:nvPr/>
            </p:nvSpPr>
            <p:spPr>
              <a:xfrm>
                <a:off x="6692430" y="1983596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F820532-97E6-4185-BBE8-05E2E3FB53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2430" y="1983596"/>
                <a:ext cx="201016" cy="276999"/>
              </a:xfrm>
              <a:prstGeom prst="rect">
                <a:avLst/>
              </a:prstGeom>
              <a:blipFill>
                <a:blip r:embed="rId6"/>
                <a:stretch>
                  <a:fillRect l="-30303" r="-2424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3E7F8F-E9A3-41F9-9C9F-7F8524729AF3}"/>
                  </a:ext>
                </a:extLst>
              </p:cNvPr>
              <p:cNvSpPr txBox="1"/>
              <p:nvPr/>
            </p:nvSpPr>
            <p:spPr>
              <a:xfrm>
                <a:off x="6448973" y="128013"/>
                <a:ext cx="22740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Point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is always opposite point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/>
                  <a:t>: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3E7F8F-E9A3-41F9-9C9F-7F8524729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973" y="128013"/>
                <a:ext cx="2274012" cy="646331"/>
              </a:xfrm>
              <a:prstGeom prst="rect">
                <a:avLst/>
              </a:prstGeom>
              <a:blipFill>
                <a:blip r:embed="rId7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1582951-2D5A-42FD-B7B3-F60E7B87FD5F}"/>
              </a:ext>
            </a:extLst>
          </p:cNvPr>
          <p:cNvSpPr txBox="1"/>
          <p:nvPr/>
        </p:nvSpPr>
        <p:spPr>
          <a:xfrm>
            <a:off x="6299047" y="3928332"/>
            <a:ext cx="2274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But the square could change orientation: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DDF278-84AC-4678-8A19-63C0937B5C24}"/>
              </a:ext>
            </a:extLst>
          </p:cNvPr>
          <p:cNvSpPr/>
          <p:nvPr/>
        </p:nvSpPr>
        <p:spPr>
          <a:xfrm rot="19976788">
            <a:off x="7117228" y="5099410"/>
            <a:ext cx="1295763" cy="12957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5E84E0-E48C-4F2C-A472-29D40CE30EFF}"/>
                  </a:ext>
                </a:extLst>
              </p:cNvPr>
              <p:cNvSpPr txBox="1"/>
              <p:nvPr/>
            </p:nvSpPr>
            <p:spPr>
              <a:xfrm>
                <a:off x="6573006" y="5162852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5E84E0-E48C-4F2C-A472-29D40CE30E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006" y="5162852"/>
                <a:ext cx="219932" cy="276999"/>
              </a:xfrm>
              <a:prstGeom prst="rect">
                <a:avLst/>
              </a:prstGeom>
              <a:blipFill>
                <a:blip r:embed="rId8"/>
                <a:stretch>
                  <a:fillRect l="-25000" r="-2222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FDDE470-C8E3-4FA6-8964-1608AA2587E0}"/>
                  </a:ext>
                </a:extLst>
              </p:cNvPr>
              <p:cNvSpPr txBox="1"/>
              <p:nvPr/>
            </p:nvSpPr>
            <p:spPr>
              <a:xfrm>
                <a:off x="8068039" y="4598629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FDDE470-C8E3-4FA6-8964-1608AA258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039" y="4598629"/>
                <a:ext cx="200889" cy="276999"/>
              </a:xfrm>
              <a:prstGeom prst="rect">
                <a:avLst/>
              </a:prstGeom>
              <a:blipFill>
                <a:blip r:embed="rId9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85D086-3250-453E-8139-89C3CC35E6A9}"/>
                  </a:ext>
                </a:extLst>
              </p:cNvPr>
              <p:cNvSpPr txBox="1"/>
              <p:nvPr/>
            </p:nvSpPr>
            <p:spPr>
              <a:xfrm>
                <a:off x="8722985" y="5855305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85D086-3250-453E-8139-89C3CC35E6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2985" y="5855305"/>
                <a:ext cx="211404" cy="276999"/>
              </a:xfrm>
              <a:prstGeom prst="rect">
                <a:avLst/>
              </a:prstGeom>
              <a:blipFill>
                <a:blip r:embed="rId10"/>
                <a:stretch>
                  <a:fillRect l="-28571" r="-2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1325943-B33A-4F43-8E97-34C65BED5E42}"/>
                  </a:ext>
                </a:extLst>
              </p:cNvPr>
              <p:cNvSpPr txBox="1"/>
              <p:nvPr/>
            </p:nvSpPr>
            <p:spPr>
              <a:xfrm>
                <a:off x="7126811" y="6440112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1325943-B33A-4F43-8E97-34C65BED5E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6811" y="6440112"/>
                <a:ext cx="201016" cy="276999"/>
              </a:xfrm>
              <a:prstGeom prst="rect">
                <a:avLst/>
              </a:prstGeom>
              <a:blipFill>
                <a:blip r:embed="rId11"/>
                <a:stretch>
                  <a:fillRect l="-27273" r="-2727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9561E58A-4160-46F3-A25E-0ADB41BA5FE3}"/>
              </a:ext>
            </a:extLst>
          </p:cNvPr>
          <p:cNvSpPr txBox="1"/>
          <p:nvPr/>
        </p:nvSpPr>
        <p:spPr>
          <a:xfrm>
            <a:off x="6213842" y="2532094"/>
            <a:ext cx="185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points are always read anti-clockwise around the square</a:t>
            </a:r>
          </a:p>
        </p:txBody>
      </p:sp>
      <p:sp>
        <p:nvSpPr>
          <p:cNvPr id="3" name="Arrow: Curved Up 2">
            <a:extLst>
              <a:ext uri="{FF2B5EF4-FFF2-40B4-BE49-F238E27FC236}">
                <a16:creationId xmlns:a16="http://schemas.microsoft.com/office/drawing/2014/main" id="{4E945E4B-C00B-4C2B-BDC9-BA2513691B04}"/>
              </a:ext>
            </a:extLst>
          </p:cNvPr>
          <p:cNvSpPr/>
          <p:nvPr/>
        </p:nvSpPr>
        <p:spPr>
          <a:xfrm rot="15871547">
            <a:off x="8278192" y="2832702"/>
            <a:ext cx="676571" cy="43600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77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DD7E57-7625-438B-AEF0-E25D45226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454" y="73044"/>
            <a:ext cx="1388126" cy="120623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E928A26-B3CB-4C4E-8A7C-422E74EB71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42" y="1583650"/>
            <a:ext cx="1699520" cy="151615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B571F01-0E43-4CDB-8191-727FD09799F5}"/>
              </a:ext>
            </a:extLst>
          </p:cNvPr>
          <p:cNvSpPr txBox="1"/>
          <p:nvPr/>
        </p:nvSpPr>
        <p:spPr>
          <a:xfrm>
            <a:off x="86909" y="62652"/>
            <a:ext cx="35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1.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C68C46-3127-4CDD-8796-BC50DF229A06}"/>
              </a:ext>
            </a:extLst>
          </p:cNvPr>
          <p:cNvSpPr txBox="1"/>
          <p:nvPr/>
        </p:nvSpPr>
        <p:spPr>
          <a:xfrm>
            <a:off x="86909" y="1583650"/>
            <a:ext cx="35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2.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95E5DA9-BDF1-4D49-B1F7-9B43D8476A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542" y="3350745"/>
            <a:ext cx="1803597" cy="158888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85D4835-F6EA-4695-A92D-616314F71E34}"/>
              </a:ext>
            </a:extLst>
          </p:cNvPr>
          <p:cNvSpPr txBox="1"/>
          <p:nvPr/>
        </p:nvSpPr>
        <p:spPr>
          <a:xfrm>
            <a:off x="86909" y="3253385"/>
            <a:ext cx="35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3.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17387F-BC77-4731-AA48-19B7C96C3E50}"/>
              </a:ext>
            </a:extLst>
          </p:cNvPr>
          <p:cNvSpPr txBox="1"/>
          <p:nvPr/>
        </p:nvSpPr>
        <p:spPr>
          <a:xfrm>
            <a:off x="87889" y="5131637"/>
            <a:ext cx="35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4.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4A4F1F8-7824-402E-9064-216F8619BD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002" y="5130199"/>
            <a:ext cx="1803597" cy="151759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7394FCA-3463-4E8A-ADD0-1D0FA815AF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1390" y="139656"/>
            <a:ext cx="1706615" cy="132792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B5AA5DC-C46C-4B7A-9687-EA8C0C57D3C8}"/>
              </a:ext>
            </a:extLst>
          </p:cNvPr>
          <p:cNvSpPr txBox="1"/>
          <p:nvPr/>
        </p:nvSpPr>
        <p:spPr>
          <a:xfrm>
            <a:off x="2706270" y="61214"/>
            <a:ext cx="35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5.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496D4E-758B-4746-A14E-DF0620B5B279}"/>
              </a:ext>
            </a:extLst>
          </p:cNvPr>
          <p:cNvSpPr txBox="1"/>
          <p:nvPr/>
        </p:nvSpPr>
        <p:spPr>
          <a:xfrm>
            <a:off x="2706270" y="1582212"/>
            <a:ext cx="35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6.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CF2F25-80B8-4F36-87FC-C35315E39925}"/>
              </a:ext>
            </a:extLst>
          </p:cNvPr>
          <p:cNvSpPr txBox="1"/>
          <p:nvPr/>
        </p:nvSpPr>
        <p:spPr>
          <a:xfrm>
            <a:off x="2706270" y="3251947"/>
            <a:ext cx="35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7.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E5682E4-067F-4845-837E-0B2B5F951053}"/>
              </a:ext>
            </a:extLst>
          </p:cNvPr>
          <p:cNvSpPr txBox="1"/>
          <p:nvPr/>
        </p:nvSpPr>
        <p:spPr>
          <a:xfrm>
            <a:off x="2707250" y="5130199"/>
            <a:ext cx="35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8.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D3A1E17-29C0-4D03-BB14-9BDFD314354E}"/>
              </a:ext>
            </a:extLst>
          </p:cNvPr>
          <p:cNvSpPr txBox="1"/>
          <p:nvPr/>
        </p:nvSpPr>
        <p:spPr>
          <a:xfrm>
            <a:off x="5565535" y="73421"/>
            <a:ext cx="35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9.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CCEC4D0-B079-4C0A-AE13-197FF1E4043A}"/>
              </a:ext>
            </a:extLst>
          </p:cNvPr>
          <p:cNvSpPr txBox="1"/>
          <p:nvPr/>
        </p:nvSpPr>
        <p:spPr>
          <a:xfrm>
            <a:off x="5565535" y="1594419"/>
            <a:ext cx="512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10.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E53C93E-E64D-4CF0-9F65-358F4DDDDE2C}"/>
              </a:ext>
            </a:extLst>
          </p:cNvPr>
          <p:cNvSpPr txBox="1"/>
          <p:nvPr/>
        </p:nvSpPr>
        <p:spPr>
          <a:xfrm>
            <a:off x="5565534" y="3264154"/>
            <a:ext cx="512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11.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1973F3C-C3D5-4837-B009-DA1598FC0AF1}"/>
              </a:ext>
            </a:extLst>
          </p:cNvPr>
          <p:cNvSpPr txBox="1"/>
          <p:nvPr/>
        </p:nvSpPr>
        <p:spPr>
          <a:xfrm>
            <a:off x="5566515" y="5142406"/>
            <a:ext cx="510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12.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7BFEF7F8-56DA-4D84-91D0-D23ADB8C82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1389" y="1719862"/>
            <a:ext cx="1706615" cy="148521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309EDD0-20B5-41B0-BCE8-062EA34AAE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44735" y="3356188"/>
            <a:ext cx="1803597" cy="149360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9867342C-4F17-422A-9286-B1A01B6EBA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44735" y="5069051"/>
            <a:ext cx="1594459" cy="1588884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4B3B47C-AA74-433F-9CD1-00A2FF1E26F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72889" y="114661"/>
            <a:ext cx="1875044" cy="152495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CD7E7437-9CBF-417C-ADE4-22C3A7AC3D3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4420" y="1719862"/>
            <a:ext cx="1751981" cy="158888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EC66E5CD-5F93-42FC-A615-907F7851B9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15730" y="3471072"/>
            <a:ext cx="1886750" cy="145183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A5A2AB0-4852-4872-8123-A4407A83504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64415" y="5195929"/>
            <a:ext cx="1691989" cy="138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24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id="{535B1F78-A9A7-4B17-B71E-81D6249DA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592" y="719210"/>
            <a:ext cx="7381509" cy="5920788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80E9268D-0B44-4D66-9059-6B05D2968592}"/>
              </a:ext>
            </a:extLst>
          </p:cNvPr>
          <p:cNvSpPr/>
          <p:nvPr/>
        </p:nvSpPr>
        <p:spPr>
          <a:xfrm>
            <a:off x="2469081" y="149910"/>
            <a:ext cx="4314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https://nrich.maths.org/squarecoordinates</a:t>
            </a:r>
          </a:p>
        </p:txBody>
      </p:sp>
    </p:spTree>
    <p:extLst>
      <p:ext uri="{BB962C8B-B14F-4D97-AF65-F5344CB8AC3E}">
        <p14:creationId xmlns:p14="http://schemas.microsoft.com/office/powerpoint/2010/main" val="330713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757</Words>
  <Application>Microsoft Office PowerPoint</Application>
  <PresentationFormat>On-screen Show (4:3)</PresentationFormat>
  <Paragraphs>199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67</cp:revision>
  <dcterms:created xsi:type="dcterms:W3CDTF">2019-03-03T19:40:11Z</dcterms:created>
  <dcterms:modified xsi:type="dcterms:W3CDTF">2019-04-03T08:59:07Z</dcterms:modified>
</cp:coreProperties>
</file>