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318" r:id="rId3"/>
    <p:sldId id="302" r:id="rId4"/>
    <p:sldId id="32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93" d="100"/>
          <a:sy n="93" d="100"/>
        </p:scale>
        <p:origin x="111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80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45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27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65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5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07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727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975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37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81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397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6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7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 of an amount: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Fill in the gaps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847605" y="4035062"/>
                <a:ext cx="1651029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𝑜𝑓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£60=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605" y="4035062"/>
                <a:ext cx="1651029" cy="691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/>
              <p:nvPr/>
            </p:nvSpPr>
            <p:spPr>
              <a:xfrm>
                <a:off x="3847605" y="5027578"/>
                <a:ext cx="165102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𝑜𝑓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£60 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605" y="5027578"/>
                <a:ext cx="1651029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01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2721980"/>
                  </p:ext>
                </p:extLst>
              </p:nvPr>
            </p:nvGraphicFramePr>
            <p:xfrm>
              <a:off x="192206" y="107736"/>
              <a:ext cx="4228541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90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50579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804896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Fraction of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New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amount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Change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£27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2721980"/>
                  </p:ext>
                </p:extLst>
              </p:nvPr>
            </p:nvGraphicFramePr>
            <p:xfrm>
              <a:off x="192206" y="107736"/>
              <a:ext cx="4228541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90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50579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804896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Fraction of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649" r="-103067" b="-5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649" r="-2439" b="-599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101307" r="-267630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101307" r="-250758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101307" r="-103067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101307" r="-2439" b="-503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200000" r="-26763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200000" r="-25075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200000" r="-10306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200000" r="-2439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301961" r="-267630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301961" r="-250758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301961" r="-103067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301961" r="-2439" b="-302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399351" r="-267630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399351" r="-250758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399351" r="-103067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399351" r="-2439" b="-2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502614" r="-267630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502614" r="-250758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502614" r="-103067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502614" r="-2439" b="-10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598701" r="-267630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598701" r="-250758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598701" r="-103067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598701" r="-2439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ED3CA793-7FFC-49A9-8BF8-DD56C19209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4742005"/>
                  </p:ext>
                </p:extLst>
              </p:nvPr>
            </p:nvGraphicFramePr>
            <p:xfrm>
              <a:off x="4662224" y="107737"/>
              <a:ext cx="4228541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90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50579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804896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Fraction of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New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amount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Change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£63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 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£585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 £165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£1023.75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£780.75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ED3CA793-7FFC-49A9-8BF8-DD56C19209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4742005"/>
                  </p:ext>
                </p:extLst>
              </p:nvPr>
            </p:nvGraphicFramePr>
            <p:xfrm>
              <a:off x="4662224" y="107737"/>
              <a:ext cx="4228541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90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50579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804896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Fraction of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649" r="-103067" b="-5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649" r="-2439" b="-599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101307" r="-267630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101307" r="-250758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101307" r="-103067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101307" r="-2439" b="-503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200000" r="-26763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200000" r="-25075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200000" r="-10306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200000" r="-2439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301961" r="-267630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301961" r="-250758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301961" r="-103067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301961" r="-2439" b="-302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399351" r="-267630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399351" r="-250758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399351" r="-103067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399351" r="-2439" b="-2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502614" r="-267630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502614" r="-250758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502614" r="-103067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502614" r="-2439" b="-10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598701" r="-267630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598701" r="-250758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598701" r="-103067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598701" r="-2439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1888AD42-E3CE-42BD-B491-EB44DABFEBEB}"/>
              </a:ext>
            </a:extLst>
          </p:cNvPr>
          <p:cNvSpPr/>
          <p:nvPr/>
        </p:nvSpPr>
        <p:spPr>
          <a:xfrm>
            <a:off x="2536128" y="1122234"/>
            <a:ext cx="80521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252A3EB-8B93-4A80-B313-6CF280635612}"/>
              </a:ext>
            </a:extLst>
          </p:cNvPr>
          <p:cNvSpPr/>
          <p:nvPr/>
        </p:nvSpPr>
        <p:spPr>
          <a:xfrm>
            <a:off x="3512405" y="1122234"/>
            <a:ext cx="80521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AB70A5-4816-4C6C-8AAC-50F5D11727EC}"/>
              </a:ext>
            </a:extLst>
          </p:cNvPr>
          <p:cNvSpPr/>
          <p:nvPr/>
        </p:nvSpPr>
        <p:spPr>
          <a:xfrm>
            <a:off x="1690481" y="2058405"/>
            <a:ext cx="67458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77923FE-81D5-4340-8CC4-7C0C9F0E4583}"/>
              </a:ext>
            </a:extLst>
          </p:cNvPr>
          <p:cNvSpPr/>
          <p:nvPr/>
        </p:nvSpPr>
        <p:spPr>
          <a:xfrm>
            <a:off x="3512405" y="2058405"/>
            <a:ext cx="80521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B21EDD-2A86-4B82-B90A-B059B38B91C0}"/>
              </a:ext>
            </a:extLst>
          </p:cNvPr>
          <p:cNvSpPr/>
          <p:nvPr/>
        </p:nvSpPr>
        <p:spPr>
          <a:xfrm>
            <a:off x="1690481" y="2994576"/>
            <a:ext cx="67458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75D4106-696C-4DC7-A99C-783542DE26EB}"/>
              </a:ext>
            </a:extLst>
          </p:cNvPr>
          <p:cNvSpPr/>
          <p:nvPr/>
        </p:nvSpPr>
        <p:spPr>
          <a:xfrm>
            <a:off x="2536128" y="2994576"/>
            <a:ext cx="80521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979015E-AE44-45EB-9825-B811CC4ABD98}"/>
              </a:ext>
            </a:extLst>
          </p:cNvPr>
          <p:cNvSpPr/>
          <p:nvPr/>
        </p:nvSpPr>
        <p:spPr>
          <a:xfrm>
            <a:off x="657183" y="3930747"/>
            <a:ext cx="862234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9525A70-3E3A-4901-8B5B-0D73DC62F102}"/>
              </a:ext>
            </a:extLst>
          </p:cNvPr>
          <p:cNvSpPr/>
          <p:nvPr/>
        </p:nvSpPr>
        <p:spPr>
          <a:xfrm>
            <a:off x="3512405" y="3930747"/>
            <a:ext cx="80521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DE86CAB-9DD7-4E55-9AF4-AEA6F46782C6}"/>
              </a:ext>
            </a:extLst>
          </p:cNvPr>
          <p:cNvSpPr/>
          <p:nvPr/>
        </p:nvSpPr>
        <p:spPr>
          <a:xfrm>
            <a:off x="1690481" y="4866918"/>
            <a:ext cx="67458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4925359-208C-4077-9F83-AB5F41D30616}"/>
              </a:ext>
            </a:extLst>
          </p:cNvPr>
          <p:cNvSpPr/>
          <p:nvPr/>
        </p:nvSpPr>
        <p:spPr>
          <a:xfrm>
            <a:off x="3512405" y="4866918"/>
            <a:ext cx="80521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955BE9A-9D9A-481F-B778-6232634DD39B}"/>
              </a:ext>
            </a:extLst>
          </p:cNvPr>
          <p:cNvSpPr/>
          <p:nvPr/>
        </p:nvSpPr>
        <p:spPr>
          <a:xfrm>
            <a:off x="657183" y="5803089"/>
            <a:ext cx="862234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527C726-7549-48EC-960E-3D7938615E31}"/>
              </a:ext>
            </a:extLst>
          </p:cNvPr>
          <p:cNvSpPr/>
          <p:nvPr/>
        </p:nvSpPr>
        <p:spPr>
          <a:xfrm>
            <a:off x="3512405" y="5803089"/>
            <a:ext cx="80521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1F0BC90-C730-4E72-9E6D-DF05FECEA25C}"/>
              </a:ext>
            </a:extLst>
          </p:cNvPr>
          <p:cNvSpPr/>
          <p:nvPr/>
        </p:nvSpPr>
        <p:spPr>
          <a:xfrm>
            <a:off x="5134077" y="1122234"/>
            <a:ext cx="862234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460E7BB-968F-4AEA-A0B3-FF71EA4920FA}"/>
              </a:ext>
            </a:extLst>
          </p:cNvPr>
          <p:cNvSpPr/>
          <p:nvPr/>
        </p:nvSpPr>
        <p:spPr>
          <a:xfrm>
            <a:off x="6167375" y="1122234"/>
            <a:ext cx="67458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656D96-18C5-408A-857E-8A4BBCFE0EA2}"/>
              </a:ext>
            </a:extLst>
          </p:cNvPr>
          <p:cNvSpPr/>
          <p:nvPr/>
        </p:nvSpPr>
        <p:spPr>
          <a:xfrm>
            <a:off x="5134077" y="2058405"/>
            <a:ext cx="862234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8B6361B-B615-4A79-800E-D8E4C5D0E754}"/>
              </a:ext>
            </a:extLst>
          </p:cNvPr>
          <p:cNvSpPr/>
          <p:nvPr/>
        </p:nvSpPr>
        <p:spPr>
          <a:xfrm>
            <a:off x="7013022" y="2058405"/>
            <a:ext cx="80521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96EFCAF-D918-40D6-AAE5-01684D58AA12}"/>
              </a:ext>
            </a:extLst>
          </p:cNvPr>
          <p:cNvSpPr/>
          <p:nvPr/>
        </p:nvSpPr>
        <p:spPr>
          <a:xfrm>
            <a:off x="6167375" y="2994576"/>
            <a:ext cx="67458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2B8B7DD-E52E-4500-A897-22350E9070E5}"/>
              </a:ext>
            </a:extLst>
          </p:cNvPr>
          <p:cNvSpPr/>
          <p:nvPr/>
        </p:nvSpPr>
        <p:spPr>
          <a:xfrm>
            <a:off x="7013022" y="2994576"/>
            <a:ext cx="80521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D358FCB-C2D0-4644-A739-849236A14C64}"/>
              </a:ext>
            </a:extLst>
          </p:cNvPr>
          <p:cNvSpPr/>
          <p:nvPr/>
        </p:nvSpPr>
        <p:spPr>
          <a:xfrm>
            <a:off x="7013022" y="3930747"/>
            <a:ext cx="80521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E42F30C-4ED5-4EC9-92BA-1A89853E3C2E}"/>
              </a:ext>
            </a:extLst>
          </p:cNvPr>
          <p:cNvSpPr/>
          <p:nvPr/>
        </p:nvSpPr>
        <p:spPr>
          <a:xfrm>
            <a:off x="7989299" y="3930747"/>
            <a:ext cx="80521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1C277D4-E390-4A0B-92B9-87F24B397D52}"/>
              </a:ext>
            </a:extLst>
          </p:cNvPr>
          <p:cNvSpPr/>
          <p:nvPr/>
        </p:nvSpPr>
        <p:spPr>
          <a:xfrm>
            <a:off x="6167375" y="4866918"/>
            <a:ext cx="67458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733768A-B742-4938-BCAF-64118B5588FA}"/>
              </a:ext>
            </a:extLst>
          </p:cNvPr>
          <p:cNvSpPr/>
          <p:nvPr/>
        </p:nvSpPr>
        <p:spPr>
          <a:xfrm>
            <a:off x="7989299" y="4866918"/>
            <a:ext cx="80521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BF6FFAB-3D37-4DFD-97E6-4A67075D29F5}"/>
              </a:ext>
            </a:extLst>
          </p:cNvPr>
          <p:cNvSpPr/>
          <p:nvPr/>
        </p:nvSpPr>
        <p:spPr>
          <a:xfrm>
            <a:off x="6167375" y="5803089"/>
            <a:ext cx="67458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64C990F-CE7A-4F88-AD66-E3EB118EC4BF}"/>
              </a:ext>
            </a:extLst>
          </p:cNvPr>
          <p:cNvSpPr/>
          <p:nvPr/>
        </p:nvSpPr>
        <p:spPr>
          <a:xfrm>
            <a:off x="7013022" y="5803089"/>
            <a:ext cx="80521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71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5" grpId="0" animBg="1"/>
      <p:bldP spid="49" grpId="0" animBg="1"/>
      <p:bldP spid="51" grpId="0" animBg="1"/>
      <p:bldP spid="54" grpId="0" animBg="1"/>
      <p:bldP spid="60" grpId="0" animBg="1"/>
      <p:bldP spid="65" grpId="0" animBg="1"/>
      <p:bldP spid="67" grpId="0" animBg="1"/>
      <p:bldP spid="73" grpId="0" animBg="1"/>
      <p:bldP spid="77" grpId="0" animBg="1"/>
      <p:bldP spid="82" grpId="0" animBg="1"/>
      <p:bldP spid="84" grpId="0" animBg="1"/>
      <p:bldP spid="85" grpId="0" animBg="1"/>
      <p:bldP spid="91" grpId="0" animBg="1"/>
      <p:bldP spid="94" grpId="0" animBg="1"/>
      <p:bldP spid="100" grpId="0" animBg="1"/>
      <p:bldP spid="101" grpId="0" animBg="1"/>
      <p:bldP spid="109" grpId="0" animBg="1"/>
      <p:bldP spid="110" grpId="0" animBg="1"/>
      <p:bldP spid="112" grpId="0" animBg="1"/>
      <p:bldP spid="114" grpId="0" animBg="1"/>
      <p:bldP spid="116" grpId="0" animBg="1"/>
      <p:bldP spid="1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5127499"/>
                  </p:ext>
                </p:extLst>
              </p:nvPr>
            </p:nvGraphicFramePr>
            <p:xfrm>
              <a:off x="192206" y="107736"/>
              <a:ext cx="4228541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90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50579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804896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Fraction of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New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amount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Change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£27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5127499"/>
                  </p:ext>
                </p:extLst>
              </p:nvPr>
            </p:nvGraphicFramePr>
            <p:xfrm>
              <a:off x="192206" y="107736"/>
              <a:ext cx="4228541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90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50579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804896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Fraction of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649" r="-103067" b="-5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649" r="-2439" b="-599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101307" r="-267630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101307" r="-250758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101307" r="-103067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101307" r="-2439" b="-503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200000" r="-26763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200000" r="-25075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200000" r="-10306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200000" r="-2439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301961" r="-267630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301961" r="-250758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301961" r="-103067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301961" r="-2439" b="-302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399351" r="-267630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399351" r="-250758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399351" r="-103067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399351" r="-2439" b="-2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502614" r="-267630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502614" r="-250758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502614" r="-103067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502614" r="-2439" b="-10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994" t="-598701" r="-267630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545" t="-598701" r="-250758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380" t="-598701" r="-103067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390" t="-598701" r="-2439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ED3CA793-7FFC-49A9-8BF8-DD56C192091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2224" y="107737"/>
              <a:ext cx="4228541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90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50579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804896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Fraction of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New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amount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Change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£63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£0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 £45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£585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 £165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£1023.75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£780.75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ED3CA793-7FFC-49A9-8BF8-DD56C192091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2224" y="107737"/>
              <a:ext cx="4228541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90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50579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804896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995082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Fraction of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649" r="-103067" b="-5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649" r="-2439" b="-599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101307" r="-267630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101307" r="-250758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101307" r="-103067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101307" r="-2439" b="-503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200000" r="-26763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200000" r="-25075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200000" r="-10306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200000" r="-2439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301961" r="-267630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301961" r="-250758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301961" r="-103067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301961" r="-2439" b="-302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399351" r="-267630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399351" r="-250758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399351" r="-103067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399351" r="-2439" b="-2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502614" r="-267630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502614" r="-250758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502614" r="-103067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502614" r="-2439" b="-10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994" t="-598701" r="-267630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9545" t="-598701" r="-250758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380" t="-598701" r="-103067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24390" t="-598701" r="-2439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7855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279</Words>
  <Application>Microsoft Office PowerPoint</Application>
  <PresentationFormat>On-screen Show (4:3)</PresentationFormat>
  <Paragraphs>150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Fraction of an amount: Fill in the gaps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2020-02-23T18:33:58Z</dcterms:modified>
</cp:coreProperties>
</file>