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79" r:id="rId3"/>
    <p:sldId id="318" r:id="rId4"/>
    <p:sldId id="303" r:id="rId5"/>
    <p:sldId id="319" r:id="rId6"/>
    <p:sldId id="320" r:id="rId7"/>
    <p:sldId id="321" r:id="rId8"/>
    <p:sldId id="322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89362" autoAdjust="0"/>
  </p:normalViewPr>
  <p:slideViewPr>
    <p:cSldViewPr snapToGrid="0">
      <p:cViewPr varScale="1">
        <p:scale>
          <a:sx n="94" d="100"/>
          <a:sy n="94" d="100"/>
        </p:scale>
        <p:origin x="8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4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7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53CE-5551-43C8-8111-605FDB12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501E-A623-40D1-BE8D-5A64510BC8B5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D8FB-2574-4C72-B231-2D1EA8A6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527E5-8AA4-429F-82BF-8755B849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EEBC-5D10-4C06-ACF5-5E091FC10B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89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4393B-0E1D-4DF2-BDB6-1FF4176B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2AA-DAEA-4BBE-B488-41F631FC0388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034B6-F5AD-4490-A8F8-F22CABB2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8C4B-6480-444D-834F-247A0BE2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CACA-1333-4601-A082-FA7E4FAC22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2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0AEE-15FB-4E19-AD3C-C5642B2E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CF1B-877C-4C92-A220-EF8FD82DCDB5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F168-7709-4350-9C12-16836046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B3AD-BE94-4988-AAE2-137E209B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B29FD-9906-4CA3-A926-B7B885B15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39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8F388A-0040-44F4-9987-510B24F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B8F8-5D64-4D27-B584-0D89B57EFFA4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CDD12-5EFD-45FF-94C5-0C0792FD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D37FE-D218-4821-9020-CBB5116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F9A4-E0B2-4DF8-A5AA-D01B197A65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80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AE99F3-4FA8-4695-8FBC-6F83572F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4205-9F28-4BC2-95FC-4D857EADCD41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9A4DAB-1EFA-4919-92C3-149022CE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198D77-8528-4DBD-B446-5575FDE1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CF2DD-519C-4333-A59B-DFF435363A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49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5DA0E0-36EC-41E3-9EE1-7482BFF5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FC0E-6007-44C4-9B85-C72843BC3C5C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56CFEA-14C3-4569-B0BA-758B9596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09CBCF-2ABE-4F6B-A6DE-C8C8377C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5A63-24E0-4CC3-9B74-C4C0C351E3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752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C21E50-A1FC-48A0-BBB3-DCC79129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5F8-F5E0-4BF6-AFDD-92768FC37E7C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81699F-05BA-4B19-8C5E-37790CF3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5E714C-939B-4EAD-8B3E-7EF28BEB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078E-716F-4765-8589-5B3430A237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2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83BD22-1629-495C-8A4A-76745E66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85D9-0AA2-4FF0-BD78-652DE290680A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84BE11-E194-4CE2-ADE8-B338551F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2BCEB5-C338-4109-A98E-9CF41717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B335A-4BFA-403F-8DB0-3571F9D351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06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65FAA9-205E-4A65-A64E-64C79594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A7D3-BC2E-484C-91F9-0687679744F8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C6E1D-167D-41F3-A5B0-63AC8289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A52AC0-2862-449B-A041-994E72A0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D5B5-4E8D-40F5-AB2E-F628907ED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573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CC46-277B-45BE-A325-50C40EB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0E65-4E04-446F-A231-7041A4EE988B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199FA-9A39-41A2-A48B-E6CC545A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D4B-512C-4D91-A31A-79880FB9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7FD0-B6AD-4AD3-A298-2EF4CA24D9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5400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3775-C60E-40BF-8292-D9466129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48AC-2D83-47B2-AD46-A6A3CE941101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5F9EC-F914-4425-8525-2A045E87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420BE-4442-4885-BCE4-E6A99683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69AB3-17F3-4CF7-9E69-2C1B56F2E4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39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069312-0B07-4EAE-909C-979A322E81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7984F2-A954-46A1-85D1-6E7BFF1A8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EF60-A6D0-4147-88EF-49F36096C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6A8207-D8BB-4212-BA55-025882AE4E83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9608-949A-4ADA-88E2-438FB2FE8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208D-313D-4BB6-B13A-3C17407A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01C017-2712-4EA3-8168-EFA6431A2F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0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148" y="129567"/>
            <a:ext cx="6182139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Measuring angles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15775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54031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55162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47551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4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13BAE7-43C0-47BC-9F85-DE375812D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06" y="4064112"/>
            <a:ext cx="2898913" cy="1598932"/>
          </a:xfrm>
          <a:prstGeom prst="rect">
            <a:avLst/>
          </a:prstGeom>
        </p:spPr>
      </p:pic>
      <p:sp>
        <p:nvSpPr>
          <p:cNvPr id="17" name="Pie 6">
            <a:extLst>
              <a:ext uri="{FF2B5EF4-FFF2-40B4-BE49-F238E27FC236}">
                <a16:creationId xmlns:a16="http://schemas.microsoft.com/office/drawing/2014/main" id="{F6D1ECE4-3779-42B8-A72C-C0996BEDE5E1}"/>
              </a:ext>
            </a:extLst>
          </p:cNvPr>
          <p:cNvSpPr/>
          <p:nvPr/>
        </p:nvSpPr>
        <p:spPr>
          <a:xfrm>
            <a:off x="3637037" y="4870460"/>
            <a:ext cx="1785448" cy="1286845"/>
          </a:xfrm>
          <a:prstGeom prst="pie">
            <a:avLst>
              <a:gd name="adj1" fmla="val 10853942"/>
              <a:gd name="adj2" fmla="val 14417906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7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727E2DC1-B9EC-497E-A345-C58F9E61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5563"/>
            <a:ext cx="176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Worked Example</a:t>
            </a: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0CBF5997-FA97-405A-B0E2-BD201F95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57150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Your Turn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2D1A10-DB5E-4555-B781-DFFAE9B74906}"/>
              </a:ext>
            </a:extLst>
          </p:cNvPr>
          <p:cNvCxnSpPr>
            <a:cxnSpLocks/>
          </p:cNvCxnSpPr>
          <p:nvPr/>
        </p:nvCxnSpPr>
        <p:spPr>
          <a:xfrm>
            <a:off x="4397375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AAFD07-D5A5-447B-9E90-4963840B43B2}"/>
              </a:ext>
            </a:extLst>
          </p:cNvPr>
          <p:cNvCxnSpPr>
            <a:cxnSpLocks/>
          </p:cNvCxnSpPr>
          <p:nvPr/>
        </p:nvCxnSpPr>
        <p:spPr>
          <a:xfrm>
            <a:off x="0" y="484188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7122B2D-005C-4F84-A353-50F8609D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39" y="968377"/>
            <a:ext cx="2898913" cy="1598932"/>
          </a:xfrm>
          <a:prstGeom prst="rect">
            <a:avLst/>
          </a:prstGeom>
        </p:spPr>
      </p:pic>
      <p:sp>
        <p:nvSpPr>
          <p:cNvPr id="20" name="Pie 6">
            <a:extLst>
              <a:ext uri="{FF2B5EF4-FFF2-40B4-BE49-F238E27FC236}">
                <a16:creationId xmlns:a16="http://schemas.microsoft.com/office/drawing/2014/main" id="{EEA8CF79-56BA-46BA-BA9C-193167F7D198}"/>
              </a:ext>
            </a:extLst>
          </p:cNvPr>
          <p:cNvSpPr/>
          <p:nvPr/>
        </p:nvSpPr>
        <p:spPr>
          <a:xfrm>
            <a:off x="1258270" y="1774725"/>
            <a:ext cx="1785448" cy="1286845"/>
          </a:xfrm>
          <a:prstGeom prst="pie">
            <a:avLst>
              <a:gd name="adj1" fmla="val 10813666"/>
              <a:gd name="adj2" fmla="val 15063743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B86E94-3377-4DD5-B40A-BCE56A43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495" y="968377"/>
            <a:ext cx="2898913" cy="1598932"/>
          </a:xfrm>
          <a:prstGeom prst="rect">
            <a:avLst/>
          </a:prstGeom>
        </p:spPr>
      </p:pic>
      <p:sp>
        <p:nvSpPr>
          <p:cNvPr id="23" name="Pie 6">
            <a:extLst>
              <a:ext uri="{FF2B5EF4-FFF2-40B4-BE49-F238E27FC236}">
                <a16:creationId xmlns:a16="http://schemas.microsoft.com/office/drawing/2014/main" id="{D998DC3C-250F-46B0-AFC1-C65D36B1199F}"/>
              </a:ext>
            </a:extLst>
          </p:cNvPr>
          <p:cNvSpPr/>
          <p:nvPr/>
        </p:nvSpPr>
        <p:spPr>
          <a:xfrm>
            <a:off x="5991226" y="1774725"/>
            <a:ext cx="1785448" cy="1286845"/>
          </a:xfrm>
          <a:prstGeom prst="pie">
            <a:avLst>
              <a:gd name="adj1" fmla="val 10853942"/>
              <a:gd name="adj2" fmla="val 14417906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3DAA7-31F6-4151-85FC-D407E6AB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57484"/>
            <a:ext cx="2898913" cy="1598932"/>
          </a:xfrm>
          <a:prstGeom prst="rect">
            <a:avLst/>
          </a:prstGeom>
        </p:spPr>
      </p:pic>
      <p:sp>
        <p:nvSpPr>
          <p:cNvPr id="7" name="Pie 6">
            <a:extLst>
              <a:ext uri="{FF2B5EF4-FFF2-40B4-BE49-F238E27FC236}">
                <a16:creationId xmlns:a16="http://schemas.microsoft.com/office/drawing/2014/main" id="{F1D6C232-7E03-4A04-98C4-D1C6D4BE1926}"/>
              </a:ext>
            </a:extLst>
          </p:cNvPr>
          <p:cNvSpPr/>
          <p:nvPr/>
        </p:nvSpPr>
        <p:spPr>
          <a:xfrm>
            <a:off x="715220" y="863832"/>
            <a:ext cx="1785448" cy="1286845"/>
          </a:xfrm>
          <a:prstGeom prst="pie">
            <a:avLst>
              <a:gd name="adj1" fmla="val 18597052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F53-7972-40F7-B285-9A2B6669F185}"/>
              </a:ext>
            </a:extLst>
          </p:cNvPr>
          <p:cNvSpPr txBox="1"/>
          <p:nvPr/>
        </p:nvSpPr>
        <p:spPr>
          <a:xfrm>
            <a:off x="-677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428E-C091-4E9D-83ED-9D459280A607}"/>
              </a:ext>
            </a:extLst>
          </p:cNvPr>
          <p:cNvSpPr txBox="1"/>
          <p:nvPr/>
        </p:nvSpPr>
        <p:spPr>
          <a:xfrm>
            <a:off x="3014134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CCD5-3C5A-4BB3-8D16-B15A3EC52699}"/>
              </a:ext>
            </a:extLst>
          </p:cNvPr>
          <p:cNvSpPr txBox="1"/>
          <p:nvPr/>
        </p:nvSpPr>
        <p:spPr>
          <a:xfrm>
            <a:off x="3381266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1E83D0-6509-4EC9-ADF2-43112BCC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57484"/>
            <a:ext cx="2898913" cy="1598932"/>
          </a:xfrm>
          <a:prstGeom prst="rect">
            <a:avLst/>
          </a:prstGeom>
        </p:spPr>
      </p:pic>
      <p:sp>
        <p:nvSpPr>
          <p:cNvPr id="42" name="Pie 6">
            <a:extLst>
              <a:ext uri="{FF2B5EF4-FFF2-40B4-BE49-F238E27FC236}">
                <a16:creationId xmlns:a16="http://schemas.microsoft.com/office/drawing/2014/main" id="{64219A96-C5CD-4F89-AE5A-91C49A8D100C}"/>
              </a:ext>
            </a:extLst>
          </p:cNvPr>
          <p:cNvSpPr/>
          <p:nvPr/>
        </p:nvSpPr>
        <p:spPr>
          <a:xfrm>
            <a:off x="5414606" y="863832"/>
            <a:ext cx="1785448" cy="1286845"/>
          </a:xfrm>
          <a:prstGeom prst="pie">
            <a:avLst>
              <a:gd name="adj1" fmla="val 13811458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0D7DF-DD4B-4E49-AA4E-497244F62196}"/>
              </a:ext>
            </a:extLst>
          </p:cNvPr>
          <p:cNvSpPr txBox="1"/>
          <p:nvPr/>
        </p:nvSpPr>
        <p:spPr>
          <a:xfrm>
            <a:off x="469261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4.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90631-711D-4482-BFE6-A2A9F07434BE}"/>
              </a:ext>
            </a:extLst>
          </p:cNvPr>
          <p:cNvSpPr txBox="1"/>
          <p:nvPr/>
        </p:nvSpPr>
        <p:spPr>
          <a:xfrm>
            <a:off x="7713520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CAB48B-A20C-4730-993F-574AE7126932}"/>
              </a:ext>
            </a:extLst>
          </p:cNvPr>
          <p:cNvSpPr txBox="1"/>
          <p:nvPr/>
        </p:nvSpPr>
        <p:spPr>
          <a:xfrm>
            <a:off x="8080652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D47FF-221E-4E38-B5B6-E750E5D8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2541604"/>
            <a:ext cx="2898913" cy="1598932"/>
          </a:xfrm>
          <a:prstGeom prst="rect">
            <a:avLst/>
          </a:prstGeom>
        </p:spPr>
      </p:pic>
      <p:sp>
        <p:nvSpPr>
          <p:cNvPr id="110" name="Pie 6">
            <a:extLst>
              <a:ext uri="{FF2B5EF4-FFF2-40B4-BE49-F238E27FC236}">
                <a16:creationId xmlns:a16="http://schemas.microsoft.com/office/drawing/2014/main" id="{DF36079F-3950-4C70-9DEC-EF781B0D9114}"/>
              </a:ext>
            </a:extLst>
          </p:cNvPr>
          <p:cNvSpPr/>
          <p:nvPr/>
        </p:nvSpPr>
        <p:spPr>
          <a:xfrm>
            <a:off x="715220" y="3347952"/>
            <a:ext cx="1785448" cy="1286845"/>
          </a:xfrm>
          <a:prstGeom prst="pie">
            <a:avLst>
              <a:gd name="adj1" fmla="val 10824171"/>
              <a:gd name="adj2" fmla="val 13805327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20443-5BC8-4A2D-8184-637A2C8116AA}"/>
              </a:ext>
            </a:extLst>
          </p:cNvPr>
          <p:cNvSpPr txBox="1"/>
          <p:nvPr/>
        </p:nvSpPr>
        <p:spPr>
          <a:xfrm>
            <a:off x="-6773" y="267728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2.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C531F-CAE0-4F48-89C8-BF4B4499AA51}"/>
              </a:ext>
            </a:extLst>
          </p:cNvPr>
          <p:cNvSpPr txBox="1"/>
          <p:nvPr/>
        </p:nvSpPr>
        <p:spPr>
          <a:xfrm>
            <a:off x="3014134" y="267728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CDFF50-3400-4A44-9837-342D5C7FF059}"/>
              </a:ext>
            </a:extLst>
          </p:cNvPr>
          <p:cNvSpPr txBox="1"/>
          <p:nvPr/>
        </p:nvSpPr>
        <p:spPr>
          <a:xfrm>
            <a:off x="3381266" y="334418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FFEA65E-86C9-42FB-BA1C-EABCCA4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2541604"/>
            <a:ext cx="2898913" cy="1598932"/>
          </a:xfrm>
          <a:prstGeom prst="rect">
            <a:avLst/>
          </a:prstGeom>
        </p:spPr>
      </p:pic>
      <p:sp>
        <p:nvSpPr>
          <p:cNvPr id="115" name="Pie 6">
            <a:extLst>
              <a:ext uri="{FF2B5EF4-FFF2-40B4-BE49-F238E27FC236}">
                <a16:creationId xmlns:a16="http://schemas.microsoft.com/office/drawing/2014/main" id="{F754EF55-9B81-46CA-B5C9-5B8D62BCFB6E}"/>
              </a:ext>
            </a:extLst>
          </p:cNvPr>
          <p:cNvSpPr/>
          <p:nvPr/>
        </p:nvSpPr>
        <p:spPr>
          <a:xfrm>
            <a:off x="5414606" y="3347952"/>
            <a:ext cx="1785448" cy="1286845"/>
          </a:xfrm>
          <a:prstGeom prst="pie">
            <a:avLst>
              <a:gd name="adj1" fmla="val 13526362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60BD3F-B85E-46A2-8DE3-BD22E81D7027}"/>
              </a:ext>
            </a:extLst>
          </p:cNvPr>
          <p:cNvSpPr txBox="1"/>
          <p:nvPr/>
        </p:nvSpPr>
        <p:spPr>
          <a:xfrm>
            <a:off x="4692613" y="267728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5.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7E610F-46AD-4A4D-85C1-FFDFEA280440}"/>
              </a:ext>
            </a:extLst>
          </p:cNvPr>
          <p:cNvSpPr txBox="1"/>
          <p:nvPr/>
        </p:nvSpPr>
        <p:spPr>
          <a:xfrm>
            <a:off x="7713520" y="267728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4EAB85-A9F5-4EEA-9BA1-294B428CBE9C}"/>
              </a:ext>
            </a:extLst>
          </p:cNvPr>
          <p:cNvSpPr txBox="1"/>
          <p:nvPr/>
        </p:nvSpPr>
        <p:spPr>
          <a:xfrm>
            <a:off x="8080652" y="334418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6141835-43C7-4344-A798-BE26F4EA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5025724"/>
            <a:ext cx="2898913" cy="1598932"/>
          </a:xfrm>
          <a:prstGeom prst="rect">
            <a:avLst/>
          </a:prstGeom>
        </p:spPr>
      </p:pic>
      <p:sp>
        <p:nvSpPr>
          <p:cNvPr id="120" name="Pie 6">
            <a:extLst>
              <a:ext uri="{FF2B5EF4-FFF2-40B4-BE49-F238E27FC236}">
                <a16:creationId xmlns:a16="http://schemas.microsoft.com/office/drawing/2014/main" id="{F50F8BEC-54B7-484B-84D0-E0C18616DC4F}"/>
              </a:ext>
            </a:extLst>
          </p:cNvPr>
          <p:cNvSpPr/>
          <p:nvPr/>
        </p:nvSpPr>
        <p:spPr>
          <a:xfrm>
            <a:off x="715220" y="5832072"/>
            <a:ext cx="1785448" cy="1286845"/>
          </a:xfrm>
          <a:prstGeom prst="pie">
            <a:avLst>
              <a:gd name="adj1" fmla="val 10823562"/>
              <a:gd name="adj2" fmla="val 1860173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4A3CCED-B0EB-4C75-A6D8-89D2F442FCC4}"/>
              </a:ext>
            </a:extLst>
          </p:cNvPr>
          <p:cNvSpPr txBox="1"/>
          <p:nvPr/>
        </p:nvSpPr>
        <p:spPr>
          <a:xfrm>
            <a:off x="-6773" y="516140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3.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B68189-5826-445F-AC0D-95CDEA5AB895}"/>
              </a:ext>
            </a:extLst>
          </p:cNvPr>
          <p:cNvSpPr txBox="1"/>
          <p:nvPr/>
        </p:nvSpPr>
        <p:spPr>
          <a:xfrm>
            <a:off x="3014134" y="516140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E73C30-6B02-4834-BA31-34F1638AAE50}"/>
              </a:ext>
            </a:extLst>
          </p:cNvPr>
          <p:cNvSpPr txBox="1"/>
          <p:nvPr/>
        </p:nvSpPr>
        <p:spPr>
          <a:xfrm>
            <a:off x="3381266" y="582830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9D90E9FF-3700-49D2-BCEB-1B701F11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5025724"/>
            <a:ext cx="2898913" cy="1598932"/>
          </a:xfrm>
          <a:prstGeom prst="rect">
            <a:avLst/>
          </a:prstGeom>
        </p:spPr>
      </p:pic>
      <p:sp>
        <p:nvSpPr>
          <p:cNvPr id="125" name="Pie 6">
            <a:extLst>
              <a:ext uri="{FF2B5EF4-FFF2-40B4-BE49-F238E27FC236}">
                <a16:creationId xmlns:a16="http://schemas.microsoft.com/office/drawing/2014/main" id="{AE9CC6C0-ED92-4B36-8D3B-C97AE4DB444B}"/>
              </a:ext>
            </a:extLst>
          </p:cNvPr>
          <p:cNvSpPr/>
          <p:nvPr/>
        </p:nvSpPr>
        <p:spPr>
          <a:xfrm>
            <a:off x="5414606" y="5832072"/>
            <a:ext cx="1785448" cy="1286845"/>
          </a:xfrm>
          <a:prstGeom prst="pie">
            <a:avLst>
              <a:gd name="adj1" fmla="val 10821529"/>
              <a:gd name="adj2" fmla="val 13515001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F1F077-0B1D-48FB-9ABA-CB0337A43540}"/>
              </a:ext>
            </a:extLst>
          </p:cNvPr>
          <p:cNvSpPr txBox="1"/>
          <p:nvPr/>
        </p:nvSpPr>
        <p:spPr>
          <a:xfrm>
            <a:off x="4692613" y="516140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6.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FE5171A-C756-4CF1-AAF8-D0363D05B1AD}"/>
              </a:ext>
            </a:extLst>
          </p:cNvPr>
          <p:cNvSpPr txBox="1"/>
          <p:nvPr/>
        </p:nvSpPr>
        <p:spPr>
          <a:xfrm>
            <a:off x="7713520" y="516140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AAADA27-DEA0-4ECF-8E31-8A53E125E4FF}"/>
              </a:ext>
            </a:extLst>
          </p:cNvPr>
          <p:cNvSpPr txBox="1"/>
          <p:nvPr/>
        </p:nvSpPr>
        <p:spPr>
          <a:xfrm>
            <a:off x="8080652" y="582830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54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3DAA7-31F6-4151-85FC-D407E6AB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381">
            <a:off x="596328" y="473098"/>
            <a:ext cx="2898913" cy="1598932"/>
          </a:xfrm>
          <a:prstGeom prst="rect">
            <a:avLst/>
          </a:prstGeom>
        </p:spPr>
      </p:pic>
      <p:sp>
        <p:nvSpPr>
          <p:cNvPr id="7" name="Pie 6">
            <a:extLst>
              <a:ext uri="{FF2B5EF4-FFF2-40B4-BE49-F238E27FC236}">
                <a16:creationId xmlns:a16="http://schemas.microsoft.com/office/drawing/2014/main" id="{F1D6C232-7E03-4A04-98C4-D1C6D4BE1926}"/>
              </a:ext>
            </a:extLst>
          </p:cNvPr>
          <p:cNvSpPr/>
          <p:nvPr/>
        </p:nvSpPr>
        <p:spPr>
          <a:xfrm>
            <a:off x="785675" y="1183661"/>
            <a:ext cx="1785448" cy="1286845"/>
          </a:xfrm>
          <a:prstGeom prst="pie">
            <a:avLst>
              <a:gd name="adj1" fmla="val 16419975"/>
              <a:gd name="adj2" fmla="val 1958015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F53-7972-40F7-B285-9A2B6669F185}"/>
              </a:ext>
            </a:extLst>
          </p:cNvPr>
          <p:cNvSpPr txBox="1"/>
          <p:nvPr/>
        </p:nvSpPr>
        <p:spPr>
          <a:xfrm>
            <a:off x="-677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428E-C091-4E9D-83ED-9D459280A607}"/>
              </a:ext>
            </a:extLst>
          </p:cNvPr>
          <p:cNvSpPr txBox="1"/>
          <p:nvPr/>
        </p:nvSpPr>
        <p:spPr>
          <a:xfrm>
            <a:off x="3014134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CCD5-3C5A-4BB3-8D16-B15A3EC52699}"/>
              </a:ext>
            </a:extLst>
          </p:cNvPr>
          <p:cNvSpPr txBox="1"/>
          <p:nvPr/>
        </p:nvSpPr>
        <p:spPr>
          <a:xfrm>
            <a:off x="3381266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1E83D0-6509-4EC9-ADF2-43112BCC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9246">
            <a:off x="4676961" y="656891"/>
            <a:ext cx="2898913" cy="1598932"/>
          </a:xfrm>
          <a:prstGeom prst="rect">
            <a:avLst/>
          </a:prstGeom>
        </p:spPr>
      </p:pic>
      <p:sp>
        <p:nvSpPr>
          <p:cNvPr id="42" name="Pie 6">
            <a:extLst>
              <a:ext uri="{FF2B5EF4-FFF2-40B4-BE49-F238E27FC236}">
                <a16:creationId xmlns:a16="http://schemas.microsoft.com/office/drawing/2014/main" id="{64219A96-C5CD-4F89-AE5A-91C49A8D100C}"/>
              </a:ext>
            </a:extLst>
          </p:cNvPr>
          <p:cNvSpPr/>
          <p:nvPr/>
        </p:nvSpPr>
        <p:spPr>
          <a:xfrm>
            <a:off x="5599501" y="1320912"/>
            <a:ext cx="1785448" cy="1286845"/>
          </a:xfrm>
          <a:prstGeom prst="pie">
            <a:avLst>
              <a:gd name="adj1" fmla="val 12083725"/>
              <a:gd name="adj2" fmla="val 827606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0D7DF-DD4B-4E49-AA4E-497244F62196}"/>
              </a:ext>
            </a:extLst>
          </p:cNvPr>
          <p:cNvSpPr txBox="1"/>
          <p:nvPr/>
        </p:nvSpPr>
        <p:spPr>
          <a:xfrm>
            <a:off x="469261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9.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90631-711D-4482-BFE6-A2A9F07434BE}"/>
              </a:ext>
            </a:extLst>
          </p:cNvPr>
          <p:cNvSpPr txBox="1"/>
          <p:nvPr/>
        </p:nvSpPr>
        <p:spPr>
          <a:xfrm>
            <a:off x="7713520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CAB48B-A20C-4730-993F-574AE7126932}"/>
              </a:ext>
            </a:extLst>
          </p:cNvPr>
          <p:cNvSpPr txBox="1"/>
          <p:nvPr/>
        </p:nvSpPr>
        <p:spPr>
          <a:xfrm>
            <a:off x="8080652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D47FF-221E-4E38-B5B6-E750E5D8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92049">
            <a:off x="165262" y="3718273"/>
            <a:ext cx="2898913" cy="1598932"/>
          </a:xfrm>
          <a:prstGeom prst="rect">
            <a:avLst/>
          </a:prstGeom>
        </p:spPr>
      </p:pic>
      <p:sp>
        <p:nvSpPr>
          <p:cNvPr id="110" name="Pie 6">
            <a:extLst>
              <a:ext uri="{FF2B5EF4-FFF2-40B4-BE49-F238E27FC236}">
                <a16:creationId xmlns:a16="http://schemas.microsoft.com/office/drawing/2014/main" id="{DF36079F-3950-4C70-9DEC-EF781B0D9114}"/>
              </a:ext>
            </a:extLst>
          </p:cNvPr>
          <p:cNvSpPr/>
          <p:nvPr/>
        </p:nvSpPr>
        <p:spPr>
          <a:xfrm>
            <a:off x="1278727" y="4223284"/>
            <a:ext cx="1785448" cy="1286845"/>
          </a:xfrm>
          <a:prstGeom prst="pie">
            <a:avLst>
              <a:gd name="adj1" fmla="val 7319948"/>
              <a:gd name="adj2" fmla="val 1096378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20443-5BC8-4A2D-8184-637A2C8116AA}"/>
              </a:ext>
            </a:extLst>
          </p:cNvPr>
          <p:cNvSpPr txBox="1"/>
          <p:nvPr/>
        </p:nvSpPr>
        <p:spPr>
          <a:xfrm>
            <a:off x="0" y="3853952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8.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C531F-CAE0-4F48-89C8-BF4B4499AA51}"/>
              </a:ext>
            </a:extLst>
          </p:cNvPr>
          <p:cNvSpPr txBox="1"/>
          <p:nvPr/>
        </p:nvSpPr>
        <p:spPr>
          <a:xfrm>
            <a:off x="3020907" y="3853952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CDFF50-3400-4A44-9837-342D5C7FF059}"/>
              </a:ext>
            </a:extLst>
          </p:cNvPr>
          <p:cNvSpPr txBox="1"/>
          <p:nvPr/>
        </p:nvSpPr>
        <p:spPr>
          <a:xfrm>
            <a:off x="3388039" y="4520857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FFEA65E-86C9-42FB-BA1C-EABCCA4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76151">
            <a:off x="5226432" y="4486107"/>
            <a:ext cx="2898913" cy="1598932"/>
          </a:xfrm>
          <a:prstGeom prst="rect">
            <a:avLst/>
          </a:prstGeom>
        </p:spPr>
      </p:pic>
      <p:sp>
        <p:nvSpPr>
          <p:cNvPr id="115" name="Pie 6">
            <a:extLst>
              <a:ext uri="{FF2B5EF4-FFF2-40B4-BE49-F238E27FC236}">
                <a16:creationId xmlns:a16="http://schemas.microsoft.com/office/drawing/2014/main" id="{F754EF55-9B81-46CA-B5C9-5B8D62BCFB6E}"/>
              </a:ext>
            </a:extLst>
          </p:cNvPr>
          <p:cNvSpPr/>
          <p:nvPr/>
        </p:nvSpPr>
        <p:spPr>
          <a:xfrm>
            <a:off x="5513542" y="4054007"/>
            <a:ext cx="1785448" cy="1286845"/>
          </a:xfrm>
          <a:prstGeom prst="pie">
            <a:avLst>
              <a:gd name="adj1" fmla="val 5739137"/>
              <a:gd name="adj2" fmla="val 20198092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60BD3F-B85E-46A2-8DE3-BD22E81D7027}"/>
              </a:ext>
            </a:extLst>
          </p:cNvPr>
          <p:cNvSpPr txBox="1"/>
          <p:nvPr/>
        </p:nvSpPr>
        <p:spPr>
          <a:xfrm>
            <a:off x="4578774" y="3853952"/>
            <a:ext cx="51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10.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7E610F-46AD-4A4D-85C1-FFDFEA280440}"/>
              </a:ext>
            </a:extLst>
          </p:cNvPr>
          <p:cNvSpPr txBox="1"/>
          <p:nvPr/>
        </p:nvSpPr>
        <p:spPr>
          <a:xfrm>
            <a:off x="7720293" y="3853952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4EAB85-A9F5-4EEA-9BA1-294B428CBE9C}"/>
              </a:ext>
            </a:extLst>
          </p:cNvPr>
          <p:cNvSpPr txBox="1"/>
          <p:nvPr/>
        </p:nvSpPr>
        <p:spPr>
          <a:xfrm>
            <a:off x="8087425" y="4520857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7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3DAA7-31F6-4151-85FC-D407E6AB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57484"/>
            <a:ext cx="2898913" cy="1598932"/>
          </a:xfrm>
          <a:prstGeom prst="rect">
            <a:avLst/>
          </a:prstGeom>
        </p:spPr>
      </p:pic>
      <p:sp>
        <p:nvSpPr>
          <p:cNvPr id="7" name="Pie 6">
            <a:extLst>
              <a:ext uri="{FF2B5EF4-FFF2-40B4-BE49-F238E27FC236}">
                <a16:creationId xmlns:a16="http://schemas.microsoft.com/office/drawing/2014/main" id="{F1D6C232-7E03-4A04-98C4-D1C6D4BE1926}"/>
              </a:ext>
            </a:extLst>
          </p:cNvPr>
          <p:cNvSpPr/>
          <p:nvPr/>
        </p:nvSpPr>
        <p:spPr>
          <a:xfrm>
            <a:off x="715220" y="863832"/>
            <a:ext cx="1785448" cy="1286845"/>
          </a:xfrm>
          <a:prstGeom prst="pie">
            <a:avLst>
              <a:gd name="adj1" fmla="val 18597052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F53-7972-40F7-B285-9A2B6669F185}"/>
              </a:ext>
            </a:extLst>
          </p:cNvPr>
          <p:cNvSpPr txBox="1"/>
          <p:nvPr/>
        </p:nvSpPr>
        <p:spPr>
          <a:xfrm>
            <a:off x="-677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428E-C091-4E9D-83ED-9D459280A607}"/>
              </a:ext>
            </a:extLst>
          </p:cNvPr>
          <p:cNvSpPr txBox="1"/>
          <p:nvPr/>
        </p:nvSpPr>
        <p:spPr>
          <a:xfrm>
            <a:off x="3014134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CCD5-3C5A-4BB3-8D16-B15A3EC52699}"/>
              </a:ext>
            </a:extLst>
          </p:cNvPr>
          <p:cNvSpPr txBox="1"/>
          <p:nvPr/>
        </p:nvSpPr>
        <p:spPr>
          <a:xfrm>
            <a:off x="3381266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1E83D0-6509-4EC9-ADF2-43112BCC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57484"/>
            <a:ext cx="2898913" cy="1598932"/>
          </a:xfrm>
          <a:prstGeom prst="rect">
            <a:avLst/>
          </a:prstGeom>
        </p:spPr>
      </p:pic>
      <p:sp>
        <p:nvSpPr>
          <p:cNvPr id="42" name="Pie 6">
            <a:extLst>
              <a:ext uri="{FF2B5EF4-FFF2-40B4-BE49-F238E27FC236}">
                <a16:creationId xmlns:a16="http://schemas.microsoft.com/office/drawing/2014/main" id="{64219A96-C5CD-4F89-AE5A-91C49A8D100C}"/>
              </a:ext>
            </a:extLst>
          </p:cNvPr>
          <p:cNvSpPr/>
          <p:nvPr/>
        </p:nvSpPr>
        <p:spPr>
          <a:xfrm>
            <a:off x="5414606" y="863832"/>
            <a:ext cx="1785448" cy="1286845"/>
          </a:xfrm>
          <a:prstGeom prst="pie">
            <a:avLst>
              <a:gd name="adj1" fmla="val 13811458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0D7DF-DD4B-4E49-AA4E-497244F62196}"/>
              </a:ext>
            </a:extLst>
          </p:cNvPr>
          <p:cNvSpPr txBox="1"/>
          <p:nvPr/>
        </p:nvSpPr>
        <p:spPr>
          <a:xfrm>
            <a:off x="469261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4.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90631-711D-4482-BFE6-A2A9F07434BE}"/>
              </a:ext>
            </a:extLst>
          </p:cNvPr>
          <p:cNvSpPr txBox="1"/>
          <p:nvPr/>
        </p:nvSpPr>
        <p:spPr>
          <a:xfrm>
            <a:off x="7713520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CAB48B-A20C-4730-993F-574AE7126932}"/>
              </a:ext>
            </a:extLst>
          </p:cNvPr>
          <p:cNvSpPr txBox="1"/>
          <p:nvPr/>
        </p:nvSpPr>
        <p:spPr>
          <a:xfrm>
            <a:off x="8080652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D47FF-221E-4E38-B5B6-E750E5D8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2541604"/>
            <a:ext cx="2898913" cy="1598932"/>
          </a:xfrm>
          <a:prstGeom prst="rect">
            <a:avLst/>
          </a:prstGeom>
        </p:spPr>
      </p:pic>
      <p:sp>
        <p:nvSpPr>
          <p:cNvPr id="110" name="Pie 6">
            <a:extLst>
              <a:ext uri="{FF2B5EF4-FFF2-40B4-BE49-F238E27FC236}">
                <a16:creationId xmlns:a16="http://schemas.microsoft.com/office/drawing/2014/main" id="{DF36079F-3950-4C70-9DEC-EF781B0D9114}"/>
              </a:ext>
            </a:extLst>
          </p:cNvPr>
          <p:cNvSpPr/>
          <p:nvPr/>
        </p:nvSpPr>
        <p:spPr>
          <a:xfrm>
            <a:off x="715220" y="3347952"/>
            <a:ext cx="1785448" cy="1286845"/>
          </a:xfrm>
          <a:prstGeom prst="pie">
            <a:avLst>
              <a:gd name="adj1" fmla="val 10824171"/>
              <a:gd name="adj2" fmla="val 13805327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20443-5BC8-4A2D-8184-637A2C8116AA}"/>
              </a:ext>
            </a:extLst>
          </p:cNvPr>
          <p:cNvSpPr txBox="1"/>
          <p:nvPr/>
        </p:nvSpPr>
        <p:spPr>
          <a:xfrm>
            <a:off x="-6773" y="267728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2.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C531F-CAE0-4F48-89C8-BF4B4499AA51}"/>
              </a:ext>
            </a:extLst>
          </p:cNvPr>
          <p:cNvSpPr txBox="1"/>
          <p:nvPr/>
        </p:nvSpPr>
        <p:spPr>
          <a:xfrm>
            <a:off x="3014134" y="267728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CDFF50-3400-4A44-9837-342D5C7FF059}"/>
              </a:ext>
            </a:extLst>
          </p:cNvPr>
          <p:cNvSpPr txBox="1"/>
          <p:nvPr/>
        </p:nvSpPr>
        <p:spPr>
          <a:xfrm>
            <a:off x="3381266" y="334418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FFEA65E-86C9-42FB-BA1C-EABCCA4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2541604"/>
            <a:ext cx="2898913" cy="1598932"/>
          </a:xfrm>
          <a:prstGeom prst="rect">
            <a:avLst/>
          </a:prstGeom>
        </p:spPr>
      </p:pic>
      <p:sp>
        <p:nvSpPr>
          <p:cNvPr id="115" name="Pie 6">
            <a:extLst>
              <a:ext uri="{FF2B5EF4-FFF2-40B4-BE49-F238E27FC236}">
                <a16:creationId xmlns:a16="http://schemas.microsoft.com/office/drawing/2014/main" id="{F754EF55-9B81-46CA-B5C9-5B8D62BCFB6E}"/>
              </a:ext>
            </a:extLst>
          </p:cNvPr>
          <p:cNvSpPr/>
          <p:nvPr/>
        </p:nvSpPr>
        <p:spPr>
          <a:xfrm>
            <a:off x="5414606" y="3347952"/>
            <a:ext cx="1785448" cy="1286845"/>
          </a:xfrm>
          <a:prstGeom prst="pie">
            <a:avLst>
              <a:gd name="adj1" fmla="val 13526362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60BD3F-B85E-46A2-8DE3-BD22E81D7027}"/>
              </a:ext>
            </a:extLst>
          </p:cNvPr>
          <p:cNvSpPr txBox="1"/>
          <p:nvPr/>
        </p:nvSpPr>
        <p:spPr>
          <a:xfrm>
            <a:off x="4692613" y="267728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5.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7E610F-46AD-4A4D-85C1-FFDFEA280440}"/>
              </a:ext>
            </a:extLst>
          </p:cNvPr>
          <p:cNvSpPr txBox="1"/>
          <p:nvPr/>
        </p:nvSpPr>
        <p:spPr>
          <a:xfrm>
            <a:off x="7713520" y="267728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4EAB85-A9F5-4EEA-9BA1-294B428CBE9C}"/>
              </a:ext>
            </a:extLst>
          </p:cNvPr>
          <p:cNvSpPr txBox="1"/>
          <p:nvPr/>
        </p:nvSpPr>
        <p:spPr>
          <a:xfrm>
            <a:off x="8080652" y="334418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6141835-43C7-4344-A798-BE26F4EA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5025724"/>
            <a:ext cx="2898913" cy="1598932"/>
          </a:xfrm>
          <a:prstGeom prst="rect">
            <a:avLst/>
          </a:prstGeom>
        </p:spPr>
      </p:pic>
      <p:sp>
        <p:nvSpPr>
          <p:cNvPr id="120" name="Pie 6">
            <a:extLst>
              <a:ext uri="{FF2B5EF4-FFF2-40B4-BE49-F238E27FC236}">
                <a16:creationId xmlns:a16="http://schemas.microsoft.com/office/drawing/2014/main" id="{F50F8BEC-54B7-484B-84D0-E0C18616DC4F}"/>
              </a:ext>
            </a:extLst>
          </p:cNvPr>
          <p:cNvSpPr/>
          <p:nvPr/>
        </p:nvSpPr>
        <p:spPr>
          <a:xfrm>
            <a:off x="715220" y="5832072"/>
            <a:ext cx="1785448" cy="1286845"/>
          </a:xfrm>
          <a:prstGeom prst="pie">
            <a:avLst>
              <a:gd name="adj1" fmla="val 10823562"/>
              <a:gd name="adj2" fmla="val 1860173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4A3CCED-B0EB-4C75-A6D8-89D2F442FCC4}"/>
              </a:ext>
            </a:extLst>
          </p:cNvPr>
          <p:cNvSpPr txBox="1"/>
          <p:nvPr/>
        </p:nvSpPr>
        <p:spPr>
          <a:xfrm>
            <a:off x="-6773" y="516140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3.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B68189-5826-445F-AC0D-95CDEA5AB895}"/>
              </a:ext>
            </a:extLst>
          </p:cNvPr>
          <p:cNvSpPr txBox="1"/>
          <p:nvPr/>
        </p:nvSpPr>
        <p:spPr>
          <a:xfrm>
            <a:off x="3014134" y="516140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E73C30-6B02-4834-BA31-34F1638AAE50}"/>
              </a:ext>
            </a:extLst>
          </p:cNvPr>
          <p:cNvSpPr txBox="1"/>
          <p:nvPr/>
        </p:nvSpPr>
        <p:spPr>
          <a:xfrm>
            <a:off x="3381266" y="582830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9D90E9FF-3700-49D2-BCEB-1B701F11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5025724"/>
            <a:ext cx="2898913" cy="1598932"/>
          </a:xfrm>
          <a:prstGeom prst="rect">
            <a:avLst/>
          </a:prstGeom>
        </p:spPr>
      </p:pic>
      <p:sp>
        <p:nvSpPr>
          <p:cNvPr id="125" name="Pie 6">
            <a:extLst>
              <a:ext uri="{FF2B5EF4-FFF2-40B4-BE49-F238E27FC236}">
                <a16:creationId xmlns:a16="http://schemas.microsoft.com/office/drawing/2014/main" id="{AE9CC6C0-ED92-4B36-8D3B-C97AE4DB444B}"/>
              </a:ext>
            </a:extLst>
          </p:cNvPr>
          <p:cNvSpPr/>
          <p:nvPr/>
        </p:nvSpPr>
        <p:spPr>
          <a:xfrm>
            <a:off x="5414606" y="5832072"/>
            <a:ext cx="1785448" cy="1286845"/>
          </a:xfrm>
          <a:prstGeom prst="pie">
            <a:avLst>
              <a:gd name="adj1" fmla="val 10821529"/>
              <a:gd name="adj2" fmla="val 13515001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F1F077-0B1D-48FB-9ABA-CB0337A43540}"/>
              </a:ext>
            </a:extLst>
          </p:cNvPr>
          <p:cNvSpPr txBox="1"/>
          <p:nvPr/>
        </p:nvSpPr>
        <p:spPr>
          <a:xfrm>
            <a:off x="4692613" y="516140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6.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FE5171A-C756-4CF1-AAF8-D0363D05B1AD}"/>
              </a:ext>
            </a:extLst>
          </p:cNvPr>
          <p:cNvSpPr txBox="1"/>
          <p:nvPr/>
        </p:nvSpPr>
        <p:spPr>
          <a:xfrm>
            <a:off x="7713520" y="516140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AAADA27-DEA0-4ECF-8E31-8A53E125E4FF}"/>
              </a:ext>
            </a:extLst>
          </p:cNvPr>
          <p:cNvSpPr txBox="1"/>
          <p:nvPr/>
        </p:nvSpPr>
        <p:spPr>
          <a:xfrm>
            <a:off x="8080652" y="582830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BFE5F0-8284-4F6B-85E4-7FB6C9134079}"/>
                  </a:ext>
                </a:extLst>
              </p:cNvPr>
              <p:cNvSpPr txBox="1"/>
              <p:nvPr/>
            </p:nvSpPr>
            <p:spPr>
              <a:xfrm>
                <a:off x="3523888" y="999790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BFE5F0-8284-4F6B-85E4-7FB6C913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88" y="999790"/>
                <a:ext cx="524182" cy="369332"/>
              </a:xfrm>
              <a:prstGeom prst="rect">
                <a:avLst/>
              </a:prstGeom>
              <a:blipFill>
                <a:blip r:embed="rId3"/>
                <a:stretch>
                  <a:fillRect l="-13953" r="-15116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1E33E8-880C-48E7-936D-23BCE0D76DEF}"/>
                  </a:ext>
                </a:extLst>
              </p:cNvPr>
              <p:cNvSpPr txBox="1"/>
              <p:nvPr/>
            </p:nvSpPr>
            <p:spPr>
              <a:xfrm>
                <a:off x="3513306" y="3520268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1E33E8-880C-48E7-936D-23BCE0D7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06" y="3520268"/>
                <a:ext cx="524182" cy="369332"/>
              </a:xfrm>
              <a:prstGeom prst="rect">
                <a:avLst/>
              </a:prstGeom>
              <a:blipFill>
                <a:blip r:embed="rId4"/>
                <a:stretch>
                  <a:fillRect l="-13953" r="-15116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1918ED-EE33-42D0-8879-B776E582C0A3}"/>
                  </a:ext>
                </a:extLst>
              </p:cNvPr>
              <p:cNvSpPr txBox="1"/>
              <p:nvPr/>
            </p:nvSpPr>
            <p:spPr>
              <a:xfrm>
                <a:off x="3413522" y="5997932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1918ED-EE33-42D0-8879-B776E582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22" y="5997932"/>
                <a:ext cx="694101" cy="369332"/>
              </a:xfrm>
              <a:prstGeom prst="rect">
                <a:avLst/>
              </a:prstGeom>
              <a:blipFill>
                <a:blip r:embed="rId5"/>
                <a:stretch>
                  <a:fillRect l="-10526" r="-105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BABADB-93A5-45C8-BF0B-86D30C4203BF}"/>
                  </a:ext>
                </a:extLst>
              </p:cNvPr>
              <p:cNvSpPr txBox="1"/>
              <p:nvPr/>
            </p:nvSpPr>
            <p:spPr>
              <a:xfrm>
                <a:off x="8127732" y="999790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BABADB-93A5-45C8-BF0B-86D30C42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732" y="999790"/>
                <a:ext cx="694101" cy="369332"/>
              </a:xfrm>
              <a:prstGeom prst="rect">
                <a:avLst/>
              </a:prstGeom>
              <a:blipFill>
                <a:blip r:embed="rId6"/>
                <a:stretch>
                  <a:fillRect l="-9649" r="-114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5367F1-17E9-449D-8DCF-44EDC3C483C5}"/>
                  </a:ext>
                </a:extLst>
              </p:cNvPr>
              <p:cNvSpPr txBox="1"/>
              <p:nvPr/>
            </p:nvSpPr>
            <p:spPr>
              <a:xfrm>
                <a:off x="8138275" y="3485856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5367F1-17E9-449D-8DCF-44EDC3C4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275" y="3485856"/>
                <a:ext cx="694101" cy="369332"/>
              </a:xfrm>
              <a:prstGeom prst="rect">
                <a:avLst/>
              </a:prstGeom>
              <a:blipFill>
                <a:blip r:embed="rId7"/>
                <a:stretch>
                  <a:fillRect l="-10526" r="-114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4EBDC6-D096-4925-85B4-170F06D1772D}"/>
                  </a:ext>
                </a:extLst>
              </p:cNvPr>
              <p:cNvSpPr txBox="1"/>
              <p:nvPr/>
            </p:nvSpPr>
            <p:spPr>
              <a:xfrm>
                <a:off x="8231314" y="5997932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4EBDC6-D096-4925-85B4-170F06D1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14" y="5997932"/>
                <a:ext cx="524182" cy="369332"/>
              </a:xfrm>
              <a:prstGeom prst="rect">
                <a:avLst/>
              </a:prstGeom>
              <a:blipFill>
                <a:blip r:embed="rId8"/>
                <a:stretch>
                  <a:fillRect l="-13953" r="-15116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5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3DAA7-31F6-4151-85FC-D407E6AB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381">
            <a:off x="596328" y="473098"/>
            <a:ext cx="2898913" cy="1598932"/>
          </a:xfrm>
          <a:prstGeom prst="rect">
            <a:avLst/>
          </a:prstGeom>
        </p:spPr>
      </p:pic>
      <p:sp>
        <p:nvSpPr>
          <p:cNvPr id="7" name="Pie 6">
            <a:extLst>
              <a:ext uri="{FF2B5EF4-FFF2-40B4-BE49-F238E27FC236}">
                <a16:creationId xmlns:a16="http://schemas.microsoft.com/office/drawing/2014/main" id="{F1D6C232-7E03-4A04-98C4-D1C6D4BE1926}"/>
              </a:ext>
            </a:extLst>
          </p:cNvPr>
          <p:cNvSpPr/>
          <p:nvPr/>
        </p:nvSpPr>
        <p:spPr>
          <a:xfrm>
            <a:off x="785675" y="1183661"/>
            <a:ext cx="1785448" cy="1286845"/>
          </a:xfrm>
          <a:prstGeom prst="pie">
            <a:avLst>
              <a:gd name="adj1" fmla="val 16419975"/>
              <a:gd name="adj2" fmla="val 1958015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F53-7972-40F7-B285-9A2B6669F185}"/>
              </a:ext>
            </a:extLst>
          </p:cNvPr>
          <p:cNvSpPr txBox="1"/>
          <p:nvPr/>
        </p:nvSpPr>
        <p:spPr>
          <a:xfrm>
            <a:off x="-677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428E-C091-4E9D-83ED-9D459280A607}"/>
              </a:ext>
            </a:extLst>
          </p:cNvPr>
          <p:cNvSpPr txBox="1"/>
          <p:nvPr/>
        </p:nvSpPr>
        <p:spPr>
          <a:xfrm>
            <a:off x="3014134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CCD5-3C5A-4BB3-8D16-B15A3EC52699}"/>
              </a:ext>
            </a:extLst>
          </p:cNvPr>
          <p:cNvSpPr txBox="1"/>
          <p:nvPr/>
        </p:nvSpPr>
        <p:spPr>
          <a:xfrm>
            <a:off x="3381266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1E83D0-6509-4EC9-ADF2-43112BCC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9246">
            <a:off x="4676961" y="656891"/>
            <a:ext cx="2898913" cy="1598932"/>
          </a:xfrm>
          <a:prstGeom prst="rect">
            <a:avLst/>
          </a:prstGeom>
        </p:spPr>
      </p:pic>
      <p:sp>
        <p:nvSpPr>
          <p:cNvPr id="42" name="Pie 6">
            <a:extLst>
              <a:ext uri="{FF2B5EF4-FFF2-40B4-BE49-F238E27FC236}">
                <a16:creationId xmlns:a16="http://schemas.microsoft.com/office/drawing/2014/main" id="{64219A96-C5CD-4F89-AE5A-91C49A8D100C}"/>
              </a:ext>
            </a:extLst>
          </p:cNvPr>
          <p:cNvSpPr/>
          <p:nvPr/>
        </p:nvSpPr>
        <p:spPr>
          <a:xfrm>
            <a:off x="5599501" y="1320912"/>
            <a:ext cx="1785448" cy="1286845"/>
          </a:xfrm>
          <a:prstGeom prst="pie">
            <a:avLst>
              <a:gd name="adj1" fmla="val 12083725"/>
              <a:gd name="adj2" fmla="val 827606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0D7DF-DD4B-4E49-AA4E-497244F62196}"/>
              </a:ext>
            </a:extLst>
          </p:cNvPr>
          <p:cNvSpPr txBox="1"/>
          <p:nvPr/>
        </p:nvSpPr>
        <p:spPr>
          <a:xfrm>
            <a:off x="469261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9.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90631-711D-4482-BFE6-A2A9F07434BE}"/>
              </a:ext>
            </a:extLst>
          </p:cNvPr>
          <p:cNvSpPr txBox="1"/>
          <p:nvPr/>
        </p:nvSpPr>
        <p:spPr>
          <a:xfrm>
            <a:off x="7713520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CAB48B-A20C-4730-993F-574AE7126932}"/>
              </a:ext>
            </a:extLst>
          </p:cNvPr>
          <p:cNvSpPr txBox="1"/>
          <p:nvPr/>
        </p:nvSpPr>
        <p:spPr>
          <a:xfrm>
            <a:off x="8080652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D47FF-221E-4E38-B5B6-E750E5D8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92049">
            <a:off x="165262" y="3718273"/>
            <a:ext cx="2898913" cy="1598932"/>
          </a:xfrm>
          <a:prstGeom prst="rect">
            <a:avLst/>
          </a:prstGeom>
        </p:spPr>
      </p:pic>
      <p:sp>
        <p:nvSpPr>
          <p:cNvPr id="110" name="Pie 6">
            <a:extLst>
              <a:ext uri="{FF2B5EF4-FFF2-40B4-BE49-F238E27FC236}">
                <a16:creationId xmlns:a16="http://schemas.microsoft.com/office/drawing/2014/main" id="{DF36079F-3950-4C70-9DEC-EF781B0D9114}"/>
              </a:ext>
            </a:extLst>
          </p:cNvPr>
          <p:cNvSpPr/>
          <p:nvPr/>
        </p:nvSpPr>
        <p:spPr>
          <a:xfrm>
            <a:off x="1278727" y="4223284"/>
            <a:ext cx="1785448" cy="1286845"/>
          </a:xfrm>
          <a:prstGeom prst="pie">
            <a:avLst>
              <a:gd name="adj1" fmla="val 7319948"/>
              <a:gd name="adj2" fmla="val 1096378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20443-5BC8-4A2D-8184-637A2C8116AA}"/>
              </a:ext>
            </a:extLst>
          </p:cNvPr>
          <p:cNvSpPr txBox="1"/>
          <p:nvPr/>
        </p:nvSpPr>
        <p:spPr>
          <a:xfrm>
            <a:off x="0" y="3853952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8.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C531F-CAE0-4F48-89C8-BF4B4499AA51}"/>
              </a:ext>
            </a:extLst>
          </p:cNvPr>
          <p:cNvSpPr txBox="1"/>
          <p:nvPr/>
        </p:nvSpPr>
        <p:spPr>
          <a:xfrm>
            <a:off x="3020907" y="3853952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CDFF50-3400-4A44-9837-342D5C7FF059}"/>
              </a:ext>
            </a:extLst>
          </p:cNvPr>
          <p:cNvSpPr txBox="1"/>
          <p:nvPr/>
        </p:nvSpPr>
        <p:spPr>
          <a:xfrm>
            <a:off x="3388039" y="4520857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FFEA65E-86C9-42FB-BA1C-EABCCA4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76151">
            <a:off x="5226432" y="4486107"/>
            <a:ext cx="2898913" cy="1598932"/>
          </a:xfrm>
          <a:prstGeom prst="rect">
            <a:avLst/>
          </a:prstGeom>
        </p:spPr>
      </p:pic>
      <p:sp>
        <p:nvSpPr>
          <p:cNvPr id="115" name="Pie 6">
            <a:extLst>
              <a:ext uri="{FF2B5EF4-FFF2-40B4-BE49-F238E27FC236}">
                <a16:creationId xmlns:a16="http://schemas.microsoft.com/office/drawing/2014/main" id="{F754EF55-9B81-46CA-B5C9-5B8D62BCFB6E}"/>
              </a:ext>
            </a:extLst>
          </p:cNvPr>
          <p:cNvSpPr/>
          <p:nvPr/>
        </p:nvSpPr>
        <p:spPr>
          <a:xfrm>
            <a:off x="5513542" y="4054007"/>
            <a:ext cx="1785448" cy="1286845"/>
          </a:xfrm>
          <a:prstGeom prst="pie">
            <a:avLst>
              <a:gd name="adj1" fmla="val 5739137"/>
              <a:gd name="adj2" fmla="val 20198092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60BD3F-B85E-46A2-8DE3-BD22E81D7027}"/>
              </a:ext>
            </a:extLst>
          </p:cNvPr>
          <p:cNvSpPr txBox="1"/>
          <p:nvPr/>
        </p:nvSpPr>
        <p:spPr>
          <a:xfrm>
            <a:off x="4578774" y="3853952"/>
            <a:ext cx="51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FFF"/>
                </a:solidFill>
              </a:rPr>
              <a:t>10.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7E610F-46AD-4A4D-85C1-FFDFEA280440}"/>
              </a:ext>
            </a:extLst>
          </p:cNvPr>
          <p:cNvSpPr txBox="1"/>
          <p:nvPr/>
        </p:nvSpPr>
        <p:spPr>
          <a:xfrm>
            <a:off x="7720293" y="3853952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of angle?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4EAB85-A9F5-4EEA-9BA1-294B428CBE9C}"/>
              </a:ext>
            </a:extLst>
          </p:cNvPr>
          <p:cNvSpPr txBox="1"/>
          <p:nvPr/>
        </p:nvSpPr>
        <p:spPr>
          <a:xfrm>
            <a:off x="8087425" y="4520857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AFDAA-93E3-4344-856F-BE2D4060C285}"/>
                  </a:ext>
                </a:extLst>
              </p:cNvPr>
              <p:cNvSpPr txBox="1"/>
              <p:nvPr/>
            </p:nvSpPr>
            <p:spPr>
              <a:xfrm>
                <a:off x="3431744" y="1006878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AFDAA-93E3-4344-856F-BE2D4060C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44" y="1006878"/>
                <a:ext cx="694101" cy="369332"/>
              </a:xfrm>
              <a:prstGeom prst="rect">
                <a:avLst/>
              </a:prstGeom>
              <a:blipFill>
                <a:blip r:embed="rId3"/>
                <a:stretch>
                  <a:fillRect l="-10526" r="-1052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3AAAAA-D881-4226-BADB-A8EDE5C84384}"/>
                  </a:ext>
                </a:extLst>
              </p:cNvPr>
              <p:cNvSpPr txBox="1"/>
              <p:nvPr/>
            </p:nvSpPr>
            <p:spPr>
              <a:xfrm>
                <a:off x="3512652" y="4659784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3AAAAA-D881-4226-BADB-A8EDE5C8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52" y="4659784"/>
                <a:ext cx="524182" cy="369332"/>
              </a:xfrm>
              <a:prstGeom prst="rect">
                <a:avLst/>
              </a:prstGeom>
              <a:blipFill>
                <a:blip r:embed="rId4"/>
                <a:stretch>
                  <a:fillRect l="-12791" r="-1511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F0B13-BB73-4B5D-B879-ED8E4301FAC7}"/>
                  </a:ext>
                </a:extLst>
              </p:cNvPr>
              <p:cNvSpPr txBox="1"/>
              <p:nvPr/>
            </p:nvSpPr>
            <p:spPr>
              <a:xfrm>
                <a:off x="8119681" y="1015032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F0B13-BB73-4B5D-B879-ED8E4301F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681" y="1015032"/>
                <a:ext cx="694101" cy="369332"/>
              </a:xfrm>
              <a:prstGeom prst="rect">
                <a:avLst/>
              </a:prstGeom>
              <a:blipFill>
                <a:blip r:embed="rId5"/>
                <a:stretch>
                  <a:fillRect l="-10526" r="-105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2E84EB-CCAA-4739-995C-83E36A400541}"/>
                  </a:ext>
                </a:extLst>
              </p:cNvPr>
              <p:cNvSpPr txBox="1"/>
              <p:nvPr/>
            </p:nvSpPr>
            <p:spPr>
              <a:xfrm>
                <a:off x="8151938" y="4682040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2E84EB-CCAA-4739-995C-83E36A40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38" y="4682040"/>
                <a:ext cx="694101" cy="369332"/>
              </a:xfrm>
              <a:prstGeom prst="rect">
                <a:avLst/>
              </a:prstGeom>
              <a:blipFill>
                <a:blip r:embed="rId6"/>
                <a:stretch>
                  <a:fillRect l="-9649" r="-114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16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3DAA7-31F6-4151-85FC-D407E6AB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57484"/>
            <a:ext cx="2898913" cy="1598932"/>
          </a:xfrm>
          <a:prstGeom prst="rect">
            <a:avLst/>
          </a:prstGeom>
        </p:spPr>
      </p:pic>
      <p:sp>
        <p:nvSpPr>
          <p:cNvPr id="7" name="Pie 6">
            <a:extLst>
              <a:ext uri="{FF2B5EF4-FFF2-40B4-BE49-F238E27FC236}">
                <a16:creationId xmlns:a16="http://schemas.microsoft.com/office/drawing/2014/main" id="{F1D6C232-7E03-4A04-98C4-D1C6D4BE1926}"/>
              </a:ext>
            </a:extLst>
          </p:cNvPr>
          <p:cNvSpPr/>
          <p:nvPr/>
        </p:nvSpPr>
        <p:spPr>
          <a:xfrm>
            <a:off x="715220" y="863832"/>
            <a:ext cx="1785448" cy="1286845"/>
          </a:xfrm>
          <a:prstGeom prst="pie">
            <a:avLst>
              <a:gd name="adj1" fmla="val 18597052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F53-7972-40F7-B285-9A2B6669F185}"/>
              </a:ext>
            </a:extLst>
          </p:cNvPr>
          <p:cNvSpPr txBox="1"/>
          <p:nvPr/>
        </p:nvSpPr>
        <p:spPr>
          <a:xfrm>
            <a:off x="-677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428E-C091-4E9D-83ED-9D459280A607}"/>
              </a:ext>
            </a:extLst>
          </p:cNvPr>
          <p:cNvSpPr txBox="1"/>
          <p:nvPr/>
        </p:nvSpPr>
        <p:spPr>
          <a:xfrm>
            <a:off x="3014134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CCD5-3C5A-4BB3-8D16-B15A3EC52699}"/>
              </a:ext>
            </a:extLst>
          </p:cNvPr>
          <p:cNvSpPr txBox="1"/>
          <p:nvPr/>
        </p:nvSpPr>
        <p:spPr>
          <a:xfrm>
            <a:off x="3381266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1E83D0-6509-4EC9-ADF2-43112BCC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57484"/>
            <a:ext cx="2898913" cy="1598932"/>
          </a:xfrm>
          <a:prstGeom prst="rect">
            <a:avLst/>
          </a:prstGeom>
        </p:spPr>
      </p:pic>
      <p:sp>
        <p:nvSpPr>
          <p:cNvPr id="42" name="Pie 6">
            <a:extLst>
              <a:ext uri="{FF2B5EF4-FFF2-40B4-BE49-F238E27FC236}">
                <a16:creationId xmlns:a16="http://schemas.microsoft.com/office/drawing/2014/main" id="{64219A96-C5CD-4F89-AE5A-91C49A8D100C}"/>
              </a:ext>
            </a:extLst>
          </p:cNvPr>
          <p:cNvSpPr/>
          <p:nvPr/>
        </p:nvSpPr>
        <p:spPr>
          <a:xfrm>
            <a:off x="5414606" y="863832"/>
            <a:ext cx="1785448" cy="1286845"/>
          </a:xfrm>
          <a:prstGeom prst="pie">
            <a:avLst>
              <a:gd name="adj1" fmla="val 13811458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0D7DF-DD4B-4E49-AA4E-497244F62196}"/>
              </a:ext>
            </a:extLst>
          </p:cNvPr>
          <p:cNvSpPr txBox="1"/>
          <p:nvPr/>
        </p:nvSpPr>
        <p:spPr>
          <a:xfrm>
            <a:off x="469261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90631-711D-4482-BFE6-A2A9F07434BE}"/>
              </a:ext>
            </a:extLst>
          </p:cNvPr>
          <p:cNvSpPr txBox="1"/>
          <p:nvPr/>
        </p:nvSpPr>
        <p:spPr>
          <a:xfrm>
            <a:off x="7713520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CAB48B-A20C-4730-993F-574AE7126932}"/>
              </a:ext>
            </a:extLst>
          </p:cNvPr>
          <p:cNvSpPr txBox="1"/>
          <p:nvPr/>
        </p:nvSpPr>
        <p:spPr>
          <a:xfrm>
            <a:off x="8080652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D47FF-221E-4E38-B5B6-E750E5D8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2541604"/>
            <a:ext cx="2898913" cy="1598932"/>
          </a:xfrm>
          <a:prstGeom prst="rect">
            <a:avLst/>
          </a:prstGeom>
        </p:spPr>
      </p:pic>
      <p:sp>
        <p:nvSpPr>
          <p:cNvPr id="110" name="Pie 6">
            <a:extLst>
              <a:ext uri="{FF2B5EF4-FFF2-40B4-BE49-F238E27FC236}">
                <a16:creationId xmlns:a16="http://schemas.microsoft.com/office/drawing/2014/main" id="{DF36079F-3950-4C70-9DEC-EF781B0D9114}"/>
              </a:ext>
            </a:extLst>
          </p:cNvPr>
          <p:cNvSpPr/>
          <p:nvPr/>
        </p:nvSpPr>
        <p:spPr>
          <a:xfrm>
            <a:off x="715220" y="3347952"/>
            <a:ext cx="1785448" cy="1286845"/>
          </a:xfrm>
          <a:prstGeom prst="pie">
            <a:avLst>
              <a:gd name="adj1" fmla="val 10824171"/>
              <a:gd name="adj2" fmla="val 13805327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20443-5BC8-4A2D-8184-637A2C8116AA}"/>
              </a:ext>
            </a:extLst>
          </p:cNvPr>
          <p:cNvSpPr txBox="1"/>
          <p:nvPr/>
        </p:nvSpPr>
        <p:spPr>
          <a:xfrm>
            <a:off x="-6773" y="267728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C531F-CAE0-4F48-89C8-BF4B4499AA51}"/>
              </a:ext>
            </a:extLst>
          </p:cNvPr>
          <p:cNvSpPr txBox="1"/>
          <p:nvPr/>
        </p:nvSpPr>
        <p:spPr>
          <a:xfrm>
            <a:off x="3014134" y="267728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CDFF50-3400-4A44-9837-342D5C7FF059}"/>
              </a:ext>
            </a:extLst>
          </p:cNvPr>
          <p:cNvSpPr txBox="1"/>
          <p:nvPr/>
        </p:nvSpPr>
        <p:spPr>
          <a:xfrm>
            <a:off x="3381266" y="334418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FFEA65E-86C9-42FB-BA1C-EABCCA4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2541604"/>
            <a:ext cx="2898913" cy="1598932"/>
          </a:xfrm>
          <a:prstGeom prst="rect">
            <a:avLst/>
          </a:prstGeom>
        </p:spPr>
      </p:pic>
      <p:sp>
        <p:nvSpPr>
          <p:cNvPr id="115" name="Pie 6">
            <a:extLst>
              <a:ext uri="{FF2B5EF4-FFF2-40B4-BE49-F238E27FC236}">
                <a16:creationId xmlns:a16="http://schemas.microsoft.com/office/drawing/2014/main" id="{F754EF55-9B81-46CA-B5C9-5B8D62BCFB6E}"/>
              </a:ext>
            </a:extLst>
          </p:cNvPr>
          <p:cNvSpPr/>
          <p:nvPr/>
        </p:nvSpPr>
        <p:spPr>
          <a:xfrm>
            <a:off x="5414606" y="3347952"/>
            <a:ext cx="1785448" cy="1286845"/>
          </a:xfrm>
          <a:prstGeom prst="pie">
            <a:avLst>
              <a:gd name="adj1" fmla="val 13526362"/>
              <a:gd name="adj2" fmla="val 337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60BD3F-B85E-46A2-8DE3-BD22E81D7027}"/>
              </a:ext>
            </a:extLst>
          </p:cNvPr>
          <p:cNvSpPr txBox="1"/>
          <p:nvPr/>
        </p:nvSpPr>
        <p:spPr>
          <a:xfrm>
            <a:off x="4692613" y="267728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7E610F-46AD-4A4D-85C1-FFDFEA280440}"/>
              </a:ext>
            </a:extLst>
          </p:cNvPr>
          <p:cNvSpPr txBox="1"/>
          <p:nvPr/>
        </p:nvSpPr>
        <p:spPr>
          <a:xfrm>
            <a:off x="7713520" y="267728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4EAB85-A9F5-4EEA-9BA1-294B428CBE9C}"/>
              </a:ext>
            </a:extLst>
          </p:cNvPr>
          <p:cNvSpPr txBox="1"/>
          <p:nvPr/>
        </p:nvSpPr>
        <p:spPr>
          <a:xfrm>
            <a:off x="8080652" y="334418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6141835-43C7-4344-A798-BE26F4EA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" y="5025724"/>
            <a:ext cx="2898913" cy="1598932"/>
          </a:xfrm>
          <a:prstGeom prst="rect">
            <a:avLst/>
          </a:prstGeom>
        </p:spPr>
      </p:pic>
      <p:sp>
        <p:nvSpPr>
          <p:cNvPr id="120" name="Pie 6">
            <a:extLst>
              <a:ext uri="{FF2B5EF4-FFF2-40B4-BE49-F238E27FC236}">
                <a16:creationId xmlns:a16="http://schemas.microsoft.com/office/drawing/2014/main" id="{F50F8BEC-54B7-484B-84D0-E0C18616DC4F}"/>
              </a:ext>
            </a:extLst>
          </p:cNvPr>
          <p:cNvSpPr/>
          <p:nvPr/>
        </p:nvSpPr>
        <p:spPr>
          <a:xfrm>
            <a:off x="715220" y="5832072"/>
            <a:ext cx="1785448" cy="1286845"/>
          </a:xfrm>
          <a:prstGeom prst="pie">
            <a:avLst>
              <a:gd name="adj1" fmla="val 10823562"/>
              <a:gd name="adj2" fmla="val 1860173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4A3CCED-B0EB-4C75-A6D8-89D2F442FCC4}"/>
              </a:ext>
            </a:extLst>
          </p:cNvPr>
          <p:cNvSpPr txBox="1"/>
          <p:nvPr/>
        </p:nvSpPr>
        <p:spPr>
          <a:xfrm>
            <a:off x="-6773" y="516140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B68189-5826-445F-AC0D-95CDEA5AB895}"/>
              </a:ext>
            </a:extLst>
          </p:cNvPr>
          <p:cNvSpPr txBox="1"/>
          <p:nvPr/>
        </p:nvSpPr>
        <p:spPr>
          <a:xfrm>
            <a:off x="3014134" y="516140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E73C30-6B02-4834-BA31-34F1638AAE50}"/>
              </a:ext>
            </a:extLst>
          </p:cNvPr>
          <p:cNvSpPr txBox="1"/>
          <p:nvPr/>
        </p:nvSpPr>
        <p:spPr>
          <a:xfrm>
            <a:off x="3381266" y="582830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9D90E9FF-3700-49D2-BCEB-1B701F11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75" y="5025724"/>
            <a:ext cx="2898913" cy="1598932"/>
          </a:xfrm>
          <a:prstGeom prst="rect">
            <a:avLst/>
          </a:prstGeom>
        </p:spPr>
      </p:pic>
      <p:sp>
        <p:nvSpPr>
          <p:cNvPr id="125" name="Pie 6">
            <a:extLst>
              <a:ext uri="{FF2B5EF4-FFF2-40B4-BE49-F238E27FC236}">
                <a16:creationId xmlns:a16="http://schemas.microsoft.com/office/drawing/2014/main" id="{AE9CC6C0-ED92-4B36-8D3B-C97AE4DB444B}"/>
              </a:ext>
            </a:extLst>
          </p:cNvPr>
          <p:cNvSpPr/>
          <p:nvPr/>
        </p:nvSpPr>
        <p:spPr>
          <a:xfrm>
            <a:off x="5414606" y="5832072"/>
            <a:ext cx="1785448" cy="1286845"/>
          </a:xfrm>
          <a:prstGeom prst="pie">
            <a:avLst>
              <a:gd name="adj1" fmla="val 10821529"/>
              <a:gd name="adj2" fmla="val 13515001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F1F077-0B1D-48FB-9ABA-CB0337A43540}"/>
              </a:ext>
            </a:extLst>
          </p:cNvPr>
          <p:cNvSpPr txBox="1"/>
          <p:nvPr/>
        </p:nvSpPr>
        <p:spPr>
          <a:xfrm>
            <a:off x="4692613" y="516140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FE5171A-C756-4CF1-AAF8-D0363D05B1AD}"/>
              </a:ext>
            </a:extLst>
          </p:cNvPr>
          <p:cNvSpPr txBox="1"/>
          <p:nvPr/>
        </p:nvSpPr>
        <p:spPr>
          <a:xfrm>
            <a:off x="7713520" y="516140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AAADA27-DEA0-4ECF-8E31-8A53E125E4FF}"/>
              </a:ext>
            </a:extLst>
          </p:cNvPr>
          <p:cNvSpPr txBox="1"/>
          <p:nvPr/>
        </p:nvSpPr>
        <p:spPr>
          <a:xfrm>
            <a:off x="8080652" y="582830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BFE5F0-8284-4F6B-85E4-7FB6C9134079}"/>
                  </a:ext>
                </a:extLst>
              </p:cNvPr>
              <p:cNvSpPr txBox="1"/>
              <p:nvPr/>
            </p:nvSpPr>
            <p:spPr>
              <a:xfrm>
                <a:off x="3523888" y="999790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BFE5F0-8284-4F6B-85E4-7FB6C913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88" y="999790"/>
                <a:ext cx="524182" cy="369332"/>
              </a:xfrm>
              <a:prstGeom prst="rect">
                <a:avLst/>
              </a:prstGeom>
              <a:blipFill>
                <a:blip r:embed="rId3"/>
                <a:stretch>
                  <a:fillRect l="-13953" r="-15116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1E33E8-880C-48E7-936D-23BCE0D76DEF}"/>
                  </a:ext>
                </a:extLst>
              </p:cNvPr>
              <p:cNvSpPr txBox="1"/>
              <p:nvPr/>
            </p:nvSpPr>
            <p:spPr>
              <a:xfrm>
                <a:off x="3513306" y="3520268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1E33E8-880C-48E7-936D-23BCE0D7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06" y="3520268"/>
                <a:ext cx="524182" cy="369332"/>
              </a:xfrm>
              <a:prstGeom prst="rect">
                <a:avLst/>
              </a:prstGeom>
              <a:blipFill>
                <a:blip r:embed="rId4"/>
                <a:stretch>
                  <a:fillRect l="-13953" r="-15116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1918ED-EE33-42D0-8879-B776E582C0A3}"/>
                  </a:ext>
                </a:extLst>
              </p:cNvPr>
              <p:cNvSpPr txBox="1"/>
              <p:nvPr/>
            </p:nvSpPr>
            <p:spPr>
              <a:xfrm>
                <a:off x="3413522" y="5997932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130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1918ED-EE33-42D0-8879-B776E582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22" y="5997932"/>
                <a:ext cx="694101" cy="369332"/>
              </a:xfrm>
              <a:prstGeom prst="rect">
                <a:avLst/>
              </a:prstGeom>
              <a:blipFill>
                <a:blip r:embed="rId5"/>
                <a:stretch>
                  <a:fillRect l="-10526" r="-105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BABADB-93A5-45C8-BF0B-86D30C4203BF}"/>
                  </a:ext>
                </a:extLst>
              </p:cNvPr>
              <p:cNvSpPr txBox="1"/>
              <p:nvPr/>
            </p:nvSpPr>
            <p:spPr>
              <a:xfrm>
                <a:off x="8127732" y="999790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130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BABADB-93A5-45C8-BF0B-86D30C42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732" y="999790"/>
                <a:ext cx="694101" cy="369332"/>
              </a:xfrm>
              <a:prstGeom prst="rect">
                <a:avLst/>
              </a:prstGeom>
              <a:blipFill>
                <a:blip r:embed="rId6"/>
                <a:stretch>
                  <a:fillRect l="-9649" r="-114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5367F1-17E9-449D-8DCF-44EDC3C483C5}"/>
                  </a:ext>
                </a:extLst>
              </p:cNvPr>
              <p:cNvSpPr txBox="1"/>
              <p:nvPr/>
            </p:nvSpPr>
            <p:spPr>
              <a:xfrm>
                <a:off x="8138275" y="3485856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135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5367F1-17E9-449D-8DCF-44EDC3C4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275" y="3485856"/>
                <a:ext cx="694101" cy="369332"/>
              </a:xfrm>
              <a:prstGeom prst="rect">
                <a:avLst/>
              </a:prstGeom>
              <a:blipFill>
                <a:blip r:embed="rId7"/>
                <a:stretch>
                  <a:fillRect l="-10526" r="-114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4EBDC6-D096-4925-85B4-170F06D1772D}"/>
                  </a:ext>
                </a:extLst>
              </p:cNvPr>
              <p:cNvSpPr txBox="1"/>
              <p:nvPr/>
            </p:nvSpPr>
            <p:spPr>
              <a:xfrm>
                <a:off x="8231314" y="5997932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4EBDC6-D096-4925-85B4-170F06D1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14" y="5997932"/>
                <a:ext cx="524182" cy="369332"/>
              </a:xfrm>
              <a:prstGeom prst="rect">
                <a:avLst/>
              </a:prstGeom>
              <a:blipFill>
                <a:blip r:embed="rId8"/>
                <a:stretch>
                  <a:fillRect l="-13953" r="-15116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4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8" grpId="0" animBg="1"/>
      <p:bldP spid="42" grpId="0" animBg="1"/>
      <p:bldP spid="43" grpId="0"/>
      <p:bldP spid="44" grpId="0"/>
      <p:bldP spid="45" grpId="0" animBg="1"/>
      <p:bldP spid="110" grpId="0" animBg="1"/>
      <p:bldP spid="111" grpId="0"/>
      <p:bldP spid="112" grpId="0"/>
      <p:bldP spid="113" grpId="0" animBg="1"/>
      <p:bldP spid="115" grpId="0" animBg="1"/>
      <p:bldP spid="116" grpId="0"/>
      <p:bldP spid="117" grpId="0"/>
      <p:bldP spid="118" grpId="0" animBg="1"/>
      <p:bldP spid="120" grpId="0" animBg="1"/>
      <p:bldP spid="121" grpId="0"/>
      <p:bldP spid="122" grpId="0"/>
      <p:bldP spid="123" grpId="0" animBg="1"/>
      <p:bldP spid="125" grpId="0" animBg="1"/>
      <p:bldP spid="126" grpId="0"/>
      <p:bldP spid="127" grpId="0"/>
      <p:bldP spid="128" grpId="0" animBg="1"/>
      <p:bldP spid="2" grpId="0"/>
      <p:bldP spid="33" grpId="0"/>
      <p:bldP spid="38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3DAA7-31F6-4151-85FC-D407E6AB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381">
            <a:off x="596328" y="473098"/>
            <a:ext cx="2898913" cy="1598932"/>
          </a:xfrm>
          <a:prstGeom prst="rect">
            <a:avLst/>
          </a:prstGeom>
        </p:spPr>
      </p:pic>
      <p:sp>
        <p:nvSpPr>
          <p:cNvPr id="7" name="Pie 6">
            <a:extLst>
              <a:ext uri="{FF2B5EF4-FFF2-40B4-BE49-F238E27FC236}">
                <a16:creationId xmlns:a16="http://schemas.microsoft.com/office/drawing/2014/main" id="{F1D6C232-7E03-4A04-98C4-D1C6D4BE1926}"/>
              </a:ext>
            </a:extLst>
          </p:cNvPr>
          <p:cNvSpPr/>
          <p:nvPr/>
        </p:nvSpPr>
        <p:spPr>
          <a:xfrm>
            <a:off x="785675" y="1183661"/>
            <a:ext cx="1785448" cy="1286845"/>
          </a:xfrm>
          <a:prstGeom prst="pie">
            <a:avLst>
              <a:gd name="adj1" fmla="val 16419975"/>
              <a:gd name="adj2" fmla="val 1958015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F53-7972-40F7-B285-9A2B6669F185}"/>
              </a:ext>
            </a:extLst>
          </p:cNvPr>
          <p:cNvSpPr txBox="1"/>
          <p:nvPr/>
        </p:nvSpPr>
        <p:spPr>
          <a:xfrm>
            <a:off x="-677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428E-C091-4E9D-83ED-9D459280A607}"/>
              </a:ext>
            </a:extLst>
          </p:cNvPr>
          <p:cNvSpPr txBox="1"/>
          <p:nvPr/>
        </p:nvSpPr>
        <p:spPr>
          <a:xfrm>
            <a:off x="3014134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CCD5-3C5A-4BB3-8D16-B15A3EC52699}"/>
              </a:ext>
            </a:extLst>
          </p:cNvPr>
          <p:cNvSpPr txBox="1"/>
          <p:nvPr/>
        </p:nvSpPr>
        <p:spPr>
          <a:xfrm>
            <a:off x="3381266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1E83D0-6509-4EC9-ADF2-43112BCC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9246">
            <a:off x="4676961" y="656891"/>
            <a:ext cx="2898913" cy="1598932"/>
          </a:xfrm>
          <a:prstGeom prst="rect">
            <a:avLst/>
          </a:prstGeom>
        </p:spPr>
      </p:pic>
      <p:sp>
        <p:nvSpPr>
          <p:cNvPr id="42" name="Pie 6">
            <a:extLst>
              <a:ext uri="{FF2B5EF4-FFF2-40B4-BE49-F238E27FC236}">
                <a16:creationId xmlns:a16="http://schemas.microsoft.com/office/drawing/2014/main" id="{64219A96-C5CD-4F89-AE5A-91C49A8D100C}"/>
              </a:ext>
            </a:extLst>
          </p:cNvPr>
          <p:cNvSpPr/>
          <p:nvPr/>
        </p:nvSpPr>
        <p:spPr>
          <a:xfrm>
            <a:off x="5599501" y="1320912"/>
            <a:ext cx="1785448" cy="1286845"/>
          </a:xfrm>
          <a:prstGeom prst="pie">
            <a:avLst>
              <a:gd name="adj1" fmla="val 12083725"/>
              <a:gd name="adj2" fmla="val 827606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0D7DF-DD4B-4E49-AA4E-497244F62196}"/>
              </a:ext>
            </a:extLst>
          </p:cNvPr>
          <p:cNvSpPr txBox="1"/>
          <p:nvPr/>
        </p:nvSpPr>
        <p:spPr>
          <a:xfrm>
            <a:off x="4692613" y="193163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490631-711D-4482-BFE6-A2A9F07434BE}"/>
              </a:ext>
            </a:extLst>
          </p:cNvPr>
          <p:cNvSpPr txBox="1"/>
          <p:nvPr/>
        </p:nvSpPr>
        <p:spPr>
          <a:xfrm>
            <a:off x="7713520" y="193163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CAB48B-A20C-4730-993F-574AE7126932}"/>
              </a:ext>
            </a:extLst>
          </p:cNvPr>
          <p:cNvSpPr txBox="1"/>
          <p:nvPr/>
        </p:nvSpPr>
        <p:spPr>
          <a:xfrm>
            <a:off x="8080652" y="860068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D47FF-221E-4E38-B5B6-E750E5D8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92049">
            <a:off x="165262" y="3718273"/>
            <a:ext cx="2898913" cy="1598932"/>
          </a:xfrm>
          <a:prstGeom prst="rect">
            <a:avLst/>
          </a:prstGeom>
        </p:spPr>
      </p:pic>
      <p:sp>
        <p:nvSpPr>
          <p:cNvPr id="110" name="Pie 6">
            <a:extLst>
              <a:ext uri="{FF2B5EF4-FFF2-40B4-BE49-F238E27FC236}">
                <a16:creationId xmlns:a16="http://schemas.microsoft.com/office/drawing/2014/main" id="{DF36079F-3950-4C70-9DEC-EF781B0D9114}"/>
              </a:ext>
            </a:extLst>
          </p:cNvPr>
          <p:cNvSpPr/>
          <p:nvPr/>
        </p:nvSpPr>
        <p:spPr>
          <a:xfrm>
            <a:off x="1278727" y="4223284"/>
            <a:ext cx="1785448" cy="1286845"/>
          </a:xfrm>
          <a:prstGeom prst="pie">
            <a:avLst>
              <a:gd name="adj1" fmla="val 7319948"/>
              <a:gd name="adj2" fmla="val 10963788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20443-5BC8-4A2D-8184-637A2C8116AA}"/>
              </a:ext>
            </a:extLst>
          </p:cNvPr>
          <p:cNvSpPr txBox="1"/>
          <p:nvPr/>
        </p:nvSpPr>
        <p:spPr>
          <a:xfrm>
            <a:off x="0" y="3853952"/>
            <a:ext cx="3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C531F-CAE0-4F48-89C8-BF4B4499AA51}"/>
              </a:ext>
            </a:extLst>
          </p:cNvPr>
          <p:cNvSpPr txBox="1"/>
          <p:nvPr/>
        </p:nvSpPr>
        <p:spPr>
          <a:xfrm>
            <a:off x="3020907" y="3853952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CDFF50-3400-4A44-9837-342D5C7FF059}"/>
              </a:ext>
            </a:extLst>
          </p:cNvPr>
          <p:cNvSpPr txBox="1"/>
          <p:nvPr/>
        </p:nvSpPr>
        <p:spPr>
          <a:xfrm>
            <a:off x="3388039" y="4520857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FFEA65E-86C9-42FB-BA1C-EABCCA4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76151">
            <a:off x="5226432" y="4486107"/>
            <a:ext cx="2898913" cy="1598932"/>
          </a:xfrm>
          <a:prstGeom prst="rect">
            <a:avLst/>
          </a:prstGeom>
        </p:spPr>
      </p:pic>
      <p:sp>
        <p:nvSpPr>
          <p:cNvPr id="115" name="Pie 6">
            <a:extLst>
              <a:ext uri="{FF2B5EF4-FFF2-40B4-BE49-F238E27FC236}">
                <a16:creationId xmlns:a16="http://schemas.microsoft.com/office/drawing/2014/main" id="{F754EF55-9B81-46CA-B5C9-5B8D62BCFB6E}"/>
              </a:ext>
            </a:extLst>
          </p:cNvPr>
          <p:cNvSpPr/>
          <p:nvPr/>
        </p:nvSpPr>
        <p:spPr>
          <a:xfrm>
            <a:off x="5513542" y="4054007"/>
            <a:ext cx="1785448" cy="1286845"/>
          </a:xfrm>
          <a:prstGeom prst="pie">
            <a:avLst>
              <a:gd name="adj1" fmla="val 5739137"/>
              <a:gd name="adj2" fmla="val 20198092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60BD3F-B85E-46A2-8DE3-BD22E81D7027}"/>
              </a:ext>
            </a:extLst>
          </p:cNvPr>
          <p:cNvSpPr txBox="1"/>
          <p:nvPr/>
        </p:nvSpPr>
        <p:spPr>
          <a:xfrm>
            <a:off x="4578774" y="3853952"/>
            <a:ext cx="51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7E610F-46AD-4A4D-85C1-FFDFEA280440}"/>
              </a:ext>
            </a:extLst>
          </p:cNvPr>
          <p:cNvSpPr txBox="1"/>
          <p:nvPr/>
        </p:nvSpPr>
        <p:spPr>
          <a:xfrm>
            <a:off x="7720293" y="3853952"/>
            <a:ext cx="15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angle?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4EAB85-A9F5-4EEA-9BA1-294B428CBE9C}"/>
              </a:ext>
            </a:extLst>
          </p:cNvPr>
          <p:cNvSpPr txBox="1"/>
          <p:nvPr/>
        </p:nvSpPr>
        <p:spPr>
          <a:xfrm>
            <a:off x="8087425" y="4520857"/>
            <a:ext cx="758614" cy="647186"/>
          </a:xfrm>
          <a:prstGeom prst="rect">
            <a:avLst/>
          </a:prstGeom>
          <a:noFill/>
          <a:ln w="28575">
            <a:solidFill>
              <a:srgbClr val="007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AFDAA-93E3-4344-856F-BE2D4060C285}"/>
                  </a:ext>
                </a:extLst>
              </p:cNvPr>
              <p:cNvSpPr txBox="1"/>
              <p:nvPr/>
            </p:nvSpPr>
            <p:spPr>
              <a:xfrm>
                <a:off x="3431744" y="1006878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AFDAA-93E3-4344-856F-BE2D4060C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44" y="1006878"/>
                <a:ext cx="694101" cy="369332"/>
              </a:xfrm>
              <a:prstGeom prst="rect">
                <a:avLst/>
              </a:prstGeom>
              <a:blipFill>
                <a:blip r:embed="rId3"/>
                <a:stretch>
                  <a:fillRect l="-10526" r="-1052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3AAAAA-D881-4226-BADB-A8EDE5C84384}"/>
                  </a:ext>
                </a:extLst>
              </p:cNvPr>
              <p:cNvSpPr txBox="1"/>
              <p:nvPr/>
            </p:nvSpPr>
            <p:spPr>
              <a:xfrm>
                <a:off x="3512652" y="4659784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3AAAAA-D881-4226-BADB-A8EDE5C8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52" y="4659784"/>
                <a:ext cx="524182" cy="369332"/>
              </a:xfrm>
              <a:prstGeom prst="rect">
                <a:avLst/>
              </a:prstGeom>
              <a:blipFill>
                <a:blip r:embed="rId4"/>
                <a:stretch>
                  <a:fillRect l="-12791" r="-1511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F0B13-BB73-4B5D-B879-ED8E4301FAC7}"/>
                  </a:ext>
                </a:extLst>
              </p:cNvPr>
              <p:cNvSpPr txBox="1"/>
              <p:nvPr/>
            </p:nvSpPr>
            <p:spPr>
              <a:xfrm>
                <a:off x="8119681" y="1015032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300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F0B13-BB73-4B5D-B879-ED8E4301F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681" y="1015032"/>
                <a:ext cx="694101" cy="369332"/>
              </a:xfrm>
              <a:prstGeom prst="rect">
                <a:avLst/>
              </a:prstGeom>
              <a:blipFill>
                <a:blip r:embed="rId5"/>
                <a:stretch>
                  <a:fillRect l="-10526" r="-105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2E84EB-CCAA-4739-995C-83E36A400541}"/>
                  </a:ext>
                </a:extLst>
              </p:cNvPr>
              <p:cNvSpPr txBox="1"/>
              <p:nvPr/>
            </p:nvSpPr>
            <p:spPr>
              <a:xfrm>
                <a:off x="8151938" y="4682040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240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2E84EB-CCAA-4739-995C-83E36A40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38" y="4682040"/>
                <a:ext cx="694101" cy="369332"/>
              </a:xfrm>
              <a:prstGeom prst="rect">
                <a:avLst/>
              </a:prstGeom>
              <a:blipFill>
                <a:blip r:embed="rId6"/>
                <a:stretch>
                  <a:fillRect l="-9649" r="-114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7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8" grpId="0" animBg="1"/>
      <p:bldP spid="42" grpId="0" animBg="1"/>
      <p:bldP spid="43" grpId="0"/>
      <p:bldP spid="44" grpId="0"/>
      <p:bldP spid="45" grpId="0" animBg="1"/>
      <p:bldP spid="110" grpId="0" animBg="1"/>
      <p:bldP spid="111" grpId="0"/>
      <p:bldP spid="112" grpId="0"/>
      <p:bldP spid="113" grpId="0" animBg="1"/>
      <p:bldP spid="115" grpId="0" animBg="1"/>
      <p:bldP spid="116" grpId="0"/>
      <p:bldP spid="117" grpId="0"/>
      <p:bldP spid="118" grpId="0" animBg="1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On-screen Show (4:3)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1_Office Theme</vt:lpstr>
      <vt:lpstr>Measuring 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Barton</dc:creator>
  <cp:lastModifiedBy>Craig Barton</cp:lastModifiedBy>
  <cp:revision>71</cp:revision>
  <dcterms:created xsi:type="dcterms:W3CDTF">2018-01-26T08:52:52Z</dcterms:created>
  <dcterms:modified xsi:type="dcterms:W3CDTF">2020-02-17T18:29:47Z</dcterms:modified>
</cp:coreProperties>
</file>