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7" r:id="rId3"/>
    <p:sldId id="302" r:id="rId4"/>
    <p:sldId id="25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32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Percentage change: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2351559" y="4737854"/>
                <a:ext cx="500720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£50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20%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𝐼𝑛𝑐𝑟𝑒𝑎𝑠𝑒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59" y="4737854"/>
                <a:ext cx="5007205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25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3863282"/>
                  </p:ext>
                </p:extLst>
              </p:nvPr>
            </p:nvGraphicFramePr>
            <p:xfrm>
              <a:off x="240332" y="88287"/>
              <a:ext cx="8663335" cy="65458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66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4363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Increase / 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New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amount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Change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£57.60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£14.40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25%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£108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£108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£135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£108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£27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£96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12.5%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£108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£96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1.25%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£2.40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£78.72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25%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£19.68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£78.72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£19.68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£196.80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£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1658094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£1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£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196.80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0209010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3863282"/>
                  </p:ext>
                </p:extLst>
              </p:nvPr>
            </p:nvGraphicFramePr>
            <p:xfrm>
              <a:off x="240332" y="88287"/>
              <a:ext cx="8663335" cy="65458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66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4363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Increase / 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389" r="-101476" b="-139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389" r="-1476" b="-139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02817" r="-402963" b="-1315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02817" r="-301476" b="-1315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2817" r="-101476" b="-1315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2817" r="-1476" b="-1315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200000" r="-402963" b="-11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200000" r="-301476" b="-11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200000" r="-101476" b="-11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200000" r="-1476" b="-1197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300000" r="-402963" b="-10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300000" r="-301476" b="-10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300000" r="-101476" b="-10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300000" r="-1476" b="-1097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405634" r="-402963" b="-10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405634" r="-301476" b="-10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405634" r="-101476" b="-10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405634" r="-1476" b="-10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498611" r="-402963" b="-8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498611" r="-301476" b="-8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498611" r="-101476" b="-8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498611" r="-1476" b="-8986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598611" r="-402963" b="-7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598611" r="-301476" b="-7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598611" r="-101476" b="-7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598611" r="-1476" b="-7986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708451" r="-402963" b="-7098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708451" r="-301476" b="-7098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708451" r="-101476" b="-7098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708451" r="-1476" b="-7098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797222" r="-402963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797222" r="-301476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797222" r="-101476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797222" r="-1476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897222" r="-402963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897222" r="-30147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897222" r="-10147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897222" r="-1476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011268" r="-402963" b="-4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011268" r="-301476" b="-4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11268" r="-101476" b="-4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11268" r="-1476" b="-4070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095833" r="-402963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095833" r="-301476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95833" r="-101476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95833" r="-1476" b="-3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195833" r="-402963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195833" r="-301476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195833" r="-101476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195833" r="-1476" b="-2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314085" r="-402963" b="-1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314085" r="-301476" b="-1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314085" r="-101476" b="-1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314085" r="-1476" b="-104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658094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394444" r="-4029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394444" r="-301476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394444" r="-101476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394444" r="-1476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09010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22512C2B-6A7D-40AD-A7E4-74E892B9439E}"/>
              </a:ext>
            </a:extLst>
          </p:cNvPr>
          <p:cNvSpPr/>
          <p:nvPr/>
        </p:nvSpPr>
        <p:spPr>
          <a:xfrm>
            <a:off x="5792948" y="592844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0208CFA-7622-4AFC-AB31-928B390EB467}"/>
              </a:ext>
            </a:extLst>
          </p:cNvPr>
          <p:cNvSpPr/>
          <p:nvPr/>
        </p:nvSpPr>
        <p:spPr>
          <a:xfrm>
            <a:off x="7442255" y="592844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145C52-F43D-4E5E-A409-ACDC8F1BC52C}"/>
              </a:ext>
            </a:extLst>
          </p:cNvPr>
          <p:cNvSpPr/>
          <p:nvPr/>
        </p:nvSpPr>
        <p:spPr>
          <a:xfrm>
            <a:off x="5792948" y="1009404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AD24135-8B80-42B0-885D-8339EE684351}"/>
              </a:ext>
            </a:extLst>
          </p:cNvPr>
          <p:cNvSpPr/>
          <p:nvPr/>
        </p:nvSpPr>
        <p:spPr>
          <a:xfrm>
            <a:off x="7442255" y="1009404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300F9FC-E210-477E-95F9-CDF5D348A15D}"/>
              </a:ext>
            </a:extLst>
          </p:cNvPr>
          <p:cNvSpPr/>
          <p:nvPr/>
        </p:nvSpPr>
        <p:spPr>
          <a:xfrm>
            <a:off x="5792948" y="1456388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8B29956-339C-456B-AF37-C02556F29129}"/>
              </a:ext>
            </a:extLst>
          </p:cNvPr>
          <p:cNvSpPr/>
          <p:nvPr/>
        </p:nvSpPr>
        <p:spPr>
          <a:xfrm>
            <a:off x="7442255" y="1456388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2862627-EEDA-467A-ADF7-63651C3E82C0}"/>
              </a:ext>
            </a:extLst>
          </p:cNvPr>
          <p:cNvSpPr/>
          <p:nvPr/>
        </p:nvSpPr>
        <p:spPr>
          <a:xfrm>
            <a:off x="2494334" y="1872948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1A9DB65-EDC4-4617-9DAB-3C07F922CF7A}"/>
              </a:ext>
            </a:extLst>
          </p:cNvPr>
          <p:cNvSpPr/>
          <p:nvPr/>
        </p:nvSpPr>
        <p:spPr>
          <a:xfrm>
            <a:off x="4143641" y="1872948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3378E4A-1E85-4005-AFFD-716BA5B0C949}"/>
              </a:ext>
            </a:extLst>
          </p:cNvPr>
          <p:cNvSpPr/>
          <p:nvPr/>
        </p:nvSpPr>
        <p:spPr>
          <a:xfrm>
            <a:off x="7442255" y="1872948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8D7C50E-E97F-4C80-A33D-ACCD3F6498B1}"/>
              </a:ext>
            </a:extLst>
          </p:cNvPr>
          <p:cNvSpPr/>
          <p:nvPr/>
        </p:nvSpPr>
        <p:spPr>
          <a:xfrm>
            <a:off x="814546" y="2333386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00542C-3EFE-4EB4-B826-23AC10BB4D68}"/>
              </a:ext>
            </a:extLst>
          </p:cNvPr>
          <p:cNvSpPr/>
          <p:nvPr/>
        </p:nvSpPr>
        <p:spPr>
          <a:xfrm>
            <a:off x="7411774" y="2333386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8E3ADE1-DE7B-404F-AB7C-9103A9798061}"/>
              </a:ext>
            </a:extLst>
          </p:cNvPr>
          <p:cNvSpPr/>
          <p:nvPr/>
        </p:nvSpPr>
        <p:spPr>
          <a:xfrm>
            <a:off x="814546" y="2749946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14A9D17-A8A5-49FC-8051-D2751739B817}"/>
              </a:ext>
            </a:extLst>
          </p:cNvPr>
          <p:cNvSpPr/>
          <p:nvPr/>
        </p:nvSpPr>
        <p:spPr>
          <a:xfrm>
            <a:off x="7411774" y="2749946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50AC4C7-31BE-4E54-BDC5-9E3BB922FC91}"/>
              </a:ext>
            </a:extLst>
          </p:cNvPr>
          <p:cNvSpPr/>
          <p:nvPr/>
        </p:nvSpPr>
        <p:spPr>
          <a:xfrm>
            <a:off x="2463853" y="3196930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389AE2C-F757-4AE8-8549-6360DEC5E689}"/>
              </a:ext>
            </a:extLst>
          </p:cNvPr>
          <p:cNvSpPr/>
          <p:nvPr/>
        </p:nvSpPr>
        <p:spPr>
          <a:xfrm>
            <a:off x="4113160" y="3196930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5D2776A-6316-4B75-8E77-965F2CB873D6}"/>
              </a:ext>
            </a:extLst>
          </p:cNvPr>
          <p:cNvSpPr/>
          <p:nvPr/>
        </p:nvSpPr>
        <p:spPr>
          <a:xfrm>
            <a:off x="5762467" y="3196930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9D4703F-29A7-48BB-9D38-0DE1E94CEA7C}"/>
              </a:ext>
            </a:extLst>
          </p:cNvPr>
          <p:cNvSpPr/>
          <p:nvPr/>
        </p:nvSpPr>
        <p:spPr>
          <a:xfrm>
            <a:off x="814546" y="3613490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0DFCDA-F96B-4284-AAC5-8B923AC2A8ED}"/>
              </a:ext>
            </a:extLst>
          </p:cNvPr>
          <p:cNvSpPr/>
          <p:nvPr/>
        </p:nvSpPr>
        <p:spPr>
          <a:xfrm>
            <a:off x="2463853" y="3613490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3A84186-BA84-4C33-B5C3-EECCDD4CD6D2}"/>
              </a:ext>
            </a:extLst>
          </p:cNvPr>
          <p:cNvSpPr/>
          <p:nvPr/>
        </p:nvSpPr>
        <p:spPr>
          <a:xfrm>
            <a:off x="4113160" y="3613490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1A3AB3C-E32C-41EA-93FF-153F8368626B}"/>
              </a:ext>
            </a:extLst>
          </p:cNvPr>
          <p:cNvSpPr/>
          <p:nvPr/>
        </p:nvSpPr>
        <p:spPr>
          <a:xfrm>
            <a:off x="2433372" y="4073928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1CCFD6-2278-447C-94C0-CB089D52E07E}"/>
              </a:ext>
            </a:extLst>
          </p:cNvPr>
          <p:cNvSpPr/>
          <p:nvPr/>
        </p:nvSpPr>
        <p:spPr>
          <a:xfrm>
            <a:off x="4082679" y="4073928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C299D1F-ECB3-40AA-B81E-7FC4D9778882}"/>
              </a:ext>
            </a:extLst>
          </p:cNvPr>
          <p:cNvSpPr/>
          <p:nvPr/>
        </p:nvSpPr>
        <p:spPr>
          <a:xfrm>
            <a:off x="7381293" y="4073928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ED1781C-8A09-45FE-8CA4-D5AF2B783F58}"/>
              </a:ext>
            </a:extLst>
          </p:cNvPr>
          <p:cNvSpPr/>
          <p:nvPr/>
        </p:nvSpPr>
        <p:spPr>
          <a:xfrm>
            <a:off x="5731986" y="4490488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0A8EA4B-95A8-4352-BEA9-CF5D8BFA1850}"/>
              </a:ext>
            </a:extLst>
          </p:cNvPr>
          <p:cNvSpPr/>
          <p:nvPr/>
        </p:nvSpPr>
        <p:spPr>
          <a:xfrm>
            <a:off x="7381293" y="4490488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3E24D77-6861-4A69-8D27-FCC09828D50A}"/>
              </a:ext>
            </a:extLst>
          </p:cNvPr>
          <p:cNvSpPr/>
          <p:nvPr/>
        </p:nvSpPr>
        <p:spPr>
          <a:xfrm>
            <a:off x="784065" y="493747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218C38D-B077-4CF8-85DA-D9B113885532}"/>
              </a:ext>
            </a:extLst>
          </p:cNvPr>
          <p:cNvSpPr/>
          <p:nvPr/>
        </p:nvSpPr>
        <p:spPr>
          <a:xfrm>
            <a:off x="7381293" y="493747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1CBDF0D-D829-4650-B07F-A66BDE5555EC}"/>
              </a:ext>
            </a:extLst>
          </p:cNvPr>
          <p:cNvSpPr/>
          <p:nvPr/>
        </p:nvSpPr>
        <p:spPr>
          <a:xfrm>
            <a:off x="2433372" y="535403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7E89A60-9BB6-4EC8-AD1D-6645BABD29EE}"/>
              </a:ext>
            </a:extLst>
          </p:cNvPr>
          <p:cNvSpPr/>
          <p:nvPr/>
        </p:nvSpPr>
        <p:spPr>
          <a:xfrm>
            <a:off x="4082679" y="535403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22BA592-7988-48C6-B5D7-571D5542D3FD}"/>
              </a:ext>
            </a:extLst>
          </p:cNvPr>
          <p:cNvSpPr/>
          <p:nvPr/>
        </p:nvSpPr>
        <p:spPr>
          <a:xfrm>
            <a:off x="5731986" y="535403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6E16D5F-AF39-44B7-B3BC-F50FAEBBD4C2}"/>
              </a:ext>
            </a:extLst>
          </p:cNvPr>
          <p:cNvSpPr/>
          <p:nvPr/>
        </p:nvSpPr>
        <p:spPr>
          <a:xfrm>
            <a:off x="5731986" y="584813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38F1935-0A81-4626-BFA2-F11A7E05AE97}"/>
              </a:ext>
            </a:extLst>
          </p:cNvPr>
          <p:cNvSpPr/>
          <p:nvPr/>
        </p:nvSpPr>
        <p:spPr>
          <a:xfrm>
            <a:off x="7381293" y="584813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A02077D-EE06-4AA5-BF6B-CDCC505F08C0}"/>
              </a:ext>
            </a:extLst>
          </p:cNvPr>
          <p:cNvSpPr/>
          <p:nvPr/>
        </p:nvSpPr>
        <p:spPr>
          <a:xfrm>
            <a:off x="5731986" y="626469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40AD7F0-B9EF-4EFD-A7B2-721FDC500C7D}"/>
              </a:ext>
            </a:extLst>
          </p:cNvPr>
          <p:cNvSpPr/>
          <p:nvPr/>
        </p:nvSpPr>
        <p:spPr>
          <a:xfrm>
            <a:off x="7381293" y="626469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1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7" grpId="0" animBg="1"/>
      <p:bldP spid="48" grpId="0" animBg="1"/>
      <p:bldP spid="52" grpId="0" animBg="1"/>
      <p:bldP spid="53" grpId="0" animBg="1"/>
      <p:bldP spid="55" grpId="0" animBg="1"/>
      <p:bldP spid="56" grpId="0" animBg="1"/>
      <p:bldP spid="58" grpId="0" animBg="1"/>
      <p:bldP spid="59" grpId="0" animBg="1"/>
      <p:bldP spid="63" grpId="0" animBg="1"/>
      <p:bldP spid="64" grpId="0" animBg="1"/>
      <p:bldP spid="68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80" grpId="0" animBg="1"/>
      <p:bldP spid="81" grpId="0" animBg="1"/>
      <p:bldP spid="83" grpId="0" animBg="1"/>
      <p:bldP spid="87" grpId="0" animBg="1"/>
      <p:bldP spid="88" grpId="0" animBg="1"/>
      <p:bldP spid="89" grpId="0" animBg="1"/>
      <p:bldP spid="93" grpId="0" animBg="1"/>
      <p:bldP spid="95" grpId="0" animBg="1"/>
      <p:bldP spid="96" grpId="0" animBg="1"/>
      <p:bldP spid="97" grpId="0" animBg="1"/>
      <p:bldP spid="102" grpId="0" animBg="1"/>
      <p:bldP spid="103" grpId="0" animBg="1"/>
      <p:bldP spid="107" grpId="0" animBg="1"/>
      <p:bldP spid="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40332" y="88287"/>
              <a:ext cx="8663335" cy="65458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66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4363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Increase / 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New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amount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Change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£57.60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£14.40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25%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£36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£108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£108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 £54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£135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£108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£27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£96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12.5%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£108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£96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1.25%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£2.40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£78.72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25%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£19.68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£78.72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£19.68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£196.80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£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98.40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1658094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£1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£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196.80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0209010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40332" y="88287"/>
              <a:ext cx="8663335" cy="65458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66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4363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Increase / 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389" r="-101476" b="-139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389" r="-1476" b="-139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02817" r="-402963" b="-1315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02817" r="-301476" b="-1315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2817" r="-101476" b="-1315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2817" r="-1476" b="-1315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200000" r="-402963" b="-11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200000" r="-301476" b="-11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200000" r="-101476" b="-11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200000" r="-1476" b="-1197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300000" r="-402963" b="-10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300000" r="-301476" b="-10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300000" r="-101476" b="-109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300000" r="-1476" b="-1097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405634" r="-402963" b="-10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405634" r="-301476" b="-10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405634" r="-101476" b="-10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405634" r="-1476" b="-10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498611" r="-402963" b="-8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498611" r="-301476" b="-8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498611" r="-101476" b="-8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498611" r="-1476" b="-8986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598611" r="-402963" b="-7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598611" r="-301476" b="-7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598611" r="-101476" b="-79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598611" r="-1476" b="-7986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708451" r="-402963" b="-7098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708451" r="-301476" b="-7098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708451" r="-101476" b="-7098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708451" r="-1476" b="-7098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797222" r="-402963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797222" r="-301476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797222" r="-101476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797222" r="-1476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897222" r="-402963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897222" r="-30147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897222" r="-10147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897222" r="-1476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011268" r="-402963" b="-4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011268" r="-301476" b="-4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11268" r="-101476" b="-4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11268" r="-1476" b="-4070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095833" r="-402963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095833" r="-301476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95833" r="-101476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95833" r="-1476" b="-3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195833" r="-402963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195833" r="-301476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195833" r="-101476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195833" r="-1476" b="-2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314085" r="-402963" b="-1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314085" r="-301476" b="-1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314085" r="-101476" b="-1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314085" r="-1476" b="-104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658094"/>
                      </a:ext>
                    </a:extLst>
                  </a:tr>
                  <a:tr h="4363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394444" r="-4029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394444" r="-301476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394444" r="-101476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394444" r="-1476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09010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3661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348</Words>
  <Application>Microsoft Office PowerPoint</Application>
  <PresentationFormat>On-screen Show (4:3)</PresentationFormat>
  <Paragraphs>189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72</cp:revision>
  <dcterms:created xsi:type="dcterms:W3CDTF">2019-03-03T19:40:11Z</dcterms:created>
  <dcterms:modified xsi:type="dcterms:W3CDTF">2019-03-27T17:38:34Z</dcterms:modified>
</cp:coreProperties>
</file>