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1" r:id="rId2"/>
    <p:sldId id="305" r:id="rId3"/>
    <p:sldId id="308" r:id="rId4"/>
    <p:sldId id="309" r:id="rId5"/>
    <p:sldId id="30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  <a:srgbClr val="FA6C50"/>
    <a:srgbClr val="63F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0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Probability of a single event: version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F19A01-EC9F-4DC2-B761-8A69F7B8031C}"/>
              </a:ext>
            </a:extLst>
          </p:cNvPr>
          <p:cNvSpPr/>
          <p:nvPr/>
        </p:nvSpPr>
        <p:spPr>
          <a:xfrm>
            <a:off x="3415496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7B91900-692C-4F1D-917C-A585A9EF9771}"/>
              </a:ext>
            </a:extLst>
          </p:cNvPr>
          <p:cNvSpPr/>
          <p:nvPr/>
        </p:nvSpPr>
        <p:spPr>
          <a:xfrm>
            <a:off x="3846192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5F9D01-07E1-44D1-96A1-D36EEA94E2B1}"/>
              </a:ext>
            </a:extLst>
          </p:cNvPr>
          <p:cNvSpPr/>
          <p:nvPr/>
        </p:nvSpPr>
        <p:spPr>
          <a:xfrm>
            <a:off x="4276888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7FAAA05-8283-4A88-B20E-33749019D276}"/>
              </a:ext>
            </a:extLst>
          </p:cNvPr>
          <p:cNvSpPr/>
          <p:nvPr/>
        </p:nvSpPr>
        <p:spPr>
          <a:xfrm>
            <a:off x="4707584" y="428869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AB86034-38A8-430F-B5D4-1D48F90A4A7F}"/>
              </a:ext>
            </a:extLst>
          </p:cNvPr>
          <p:cNvSpPr/>
          <p:nvPr/>
        </p:nvSpPr>
        <p:spPr>
          <a:xfrm>
            <a:off x="3415496" y="474920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1B49335-7130-4EF2-B553-97ACB5BF8356}"/>
              </a:ext>
            </a:extLst>
          </p:cNvPr>
          <p:cNvSpPr/>
          <p:nvPr/>
        </p:nvSpPr>
        <p:spPr>
          <a:xfrm>
            <a:off x="3846192" y="474920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F6DC7B-E244-419D-959A-059C7BABD0EA}"/>
              </a:ext>
            </a:extLst>
          </p:cNvPr>
          <p:cNvSpPr/>
          <p:nvPr/>
        </p:nvSpPr>
        <p:spPr>
          <a:xfrm>
            <a:off x="4276888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E256F8-C40E-483E-B0D0-685882C6A5CB}"/>
              </a:ext>
            </a:extLst>
          </p:cNvPr>
          <p:cNvSpPr/>
          <p:nvPr/>
        </p:nvSpPr>
        <p:spPr>
          <a:xfrm>
            <a:off x="4707584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A8B5092-DB8D-477C-A5DC-614B046293C9}"/>
              </a:ext>
            </a:extLst>
          </p:cNvPr>
          <p:cNvSpPr/>
          <p:nvPr/>
        </p:nvSpPr>
        <p:spPr>
          <a:xfrm>
            <a:off x="5122532" y="428869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DC1036-F091-4DAF-879D-426F76770D82}"/>
              </a:ext>
            </a:extLst>
          </p:cNvPr>
          <p:cNvSpPr/>
          <p:nvPr/>
        </p:nvSpPr>
        <p:spPr>
          <a:xfrm>
            <a:off x="5122532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C048B9D-4800-4494-8CB4-ADE650EB83DE}"/>
              </a:ext>
            </a:extLst>
          </p:cNvPr>
          <p:cNvSpPr/>
          <p:nvPr/>
        </p:nvSpPr>
        <p:spPr>
          <a:xfrm>
            <a:off x="5522437" y="428247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424288F-2575-4B9D-B393-30B80BF17581}"/>
              </a:ext>
            </a:extLst>
          </p:cNvPr>
          <p:cNvSpPr/>
          <p:nvPr/>
        </p:nvSpPr>
        <p:spPr>
          <a:xfrm>
            <a:off x="5522437" y="474298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987AFF6-2B2C-4B38-BFA5-92B93484901A}"/>
              </a:ext>
            </a:extLst>
          </p:cNvPr>
          <p:cNvSpPr txBox="1"/>
          <p:nvPr/>
        </p:nvSpPr>
        <p:spPr>
          <a:xfrm>
            <a:off x="346476" y="1943806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F35BFA2-6171-4B54-A5CF-B43DF970BCB5}"/>
              </a:ext>
            </a:extLst>
          </p:cNvPr>
          <p:cNvSpPr/>
          <p:nvPr/>
        </p:nvSpPr>
        <p:spPr>
          <a:xfrm>
            <a:off x="346476" y="84943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2B915F4-1855-4CB6-AE73-7A38ED7D8F85}"/>
              </a:ext>
            </a:extLst>
          </p:cNvPr>
          <p:cNvSpPr/>
          <p:nvPr/>
        </p:nvSpPr>
        <p:spPr>
          <a:xfrm>
            <a:off x="777172" y="84943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FF5EE49-F875-4D82-B7D9-4CD679389244}"/>
              </a:ext>
            </a:extLst>
          </p:cNvPr>
          <p:cNvSpPr/>
          <p:nvPr/>
        </p:nvSpPr>
        <p:spPr>
          <a:xfrm>
            <a:off x="1207868" y="84943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934378-4CD0-43A8-BEF2-C8BAC1B6B849}"/>
              </a:ext>
            </a:extLst>
          </p:cNvPr>
          <p:cNvSpPr/>
          <p:nvPr/>
        </p:nvSpPr>
        <p:spPr>
          <a:xfrm>
            <a:off x="1638564" y="84943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733EA9-5E12-4C50-B371-7EEFE6DA9042}"/>
              </a:ext>
            </a:extLst>
          </p:cNvPr>
          <p:cNvSpPr/>
          <p:nvPr/>
        </p:nvSpPr>
        <p:spPr>
          <a:xfrm>
            <a:off x="346476" y="130994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13F1868-56E3-4A85-8393-7411165C2723}"/>
              </a:ext>
            </a:extLst>
          </p:cNvPr>
          <p:cNvSpPr/>
          <p:nvPr/>
        </p:nvSpPr>
        <p:spPr>
          <a:xfrm>
            <a:off x="777172" y="130994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893A08-90FE-48FE-825D-6DA57BA8318D}"/>
              </a:ext>
            </a:extLst>
          </p:cNvPr>
          <p:cNvSpPr/>
          <p:nvPr/>
        </p:nvSpPr>
        <p:spPr>
          <a:xfrm>
            <a:off x="1207868" y="130994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4A3D710-4821-4E9F-A4BF-3E7778A75E45}"/>
              </a:ext>
            </a:extLst>
          </p:cNvPr>
          <p:cNvSpPr/>
          <p:nvPr/>
        </p:nvSpPr>
        <p:spPr>
          <a:xfrm>
            <a:off x="1638564" y="130994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D2E67C2-50CF-4CDF-A99C-97660B0AB221}"/>
              </a:ext>
            </a:extLst>
          </p:cNvPr>
          <p:cNvSpPr/>
          <p:nvPr/>
        </p:nvSpPr>
        <p:spPr>
          <a:xfrm>
            <a:off x="2053512" y="84943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4D2787B-4707-4213-969B-26EBFAAF25AC}"/>
              </a:ext>
            </a:extLst>
          </p:cNvPr>
          <p:cNvSpPr/>
          <p:nvPr/>
        </p:nvSpPr>
        <p:spPr>
          <a:xfrm>
            <a:off x="2053512" y="130994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7694669-E024-43ED-841E-81D41F9850C4}"/>
              </a:ext>
            </a:extLst>
          </p:cNvPr>
          <p:cNvSpPr/>
          <p:nvPr/>
        </p:nvSpPr>
        <p:spPr>
          <a:xfrm>
            <a:off x="2453417" y="84321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DFADB02-8D70-40A8-BD85-1B85957F27CD}"/>
              </a:ext>
            </a:extLst>
          </p:cNvPr>
          <p:cNvSpPr/>
          <p:nvPr/>
        </p:nvSpPr>
        <p:spPr>
          <a:xfrm>
            <a:off x="2453417" y="130372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2D1749-BBFF-4622-9E07-CC2BCA3E82D8}"/>
              </a:ext>
            </a:extLst>
          </p:cNvPr>
          <p:cNvSpPr txBox="1"/>
          <p:nvPr/>
        </p:nvSpPr>
        <p:spPr>
          <a:xfrm>
            <a:off x="4829050" y="1871096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535C92-AA65-400B-A57A-FB6D2E5415AC}"/>
              </a:ext>
            </a:extLst>
          </p:cNvPr>
          <p:cNvSpPr/>
          <p:nvPr/>
        </p:nvSpPr>
        <p:spPr>
          <a:xfrm>
            <a:off x="4829050" y="7767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C9D576F-F05D-40AC-8BC3-2F99931C7FDF}"/>
              </a:ext>
            </a:extLst>
          </p:cNvPr>
          <p:cNvSpPr/>
          <p:nvPr/>
        </p:nvSpPr>
        <p:spPr>
          <a:xfrm>
            <a:off x="5259746" y="7767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929A5CB-075D-4BBA-9EDC-E2835DAFEBF0}"/>
              </a:ext>
            </a:extLst>
          </p:cNvPr>
          <p:cNvSpPr/>
          <p:nvPr/>
        </p:nvSpPr>
        <p:spPr>
          <a:xfrm>
            <a:off x="5690442" y="7767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BE3B5FA-E50C-4FCB-955C-FC4BD53A0006}"/>
              </a:ext>
            </a:extLst>
          </p:cNvPr>
          <p:cNvSpPr/>
          <p:nvPr/>
        </p:nvSpPr>
        <p:spPr>
          <a:xfrm>
            <a:off x="6121138" y="7767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50A4C78-1F58-441C-9DB0-D1289438B280}"/>
              </a:ext>
            </a:extLst>
          </p:cNvPr>
          <p:cNvSpPr/>
          <p:nvPr/>
        </p:nvSpPr>
        <p:spPr>
          <a:xfrm>
            <a:off x="4829050" y="12372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6671E88-9C3F-4337-B819-00D86BF874B1}"/>
              </a:ext>
            </a:extLst>
          </p:cNvPr>
          <p:cNvSpPr/>
          <p:nvPr/>
        </p:nvSpPr>
        <p:spPr>
          <a:xfrm>
            <a:off x="5259746" y="1237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68B492E-9AF7-44DB-B787-F1A8617542A4}"/>
              </a:ext>
            </a:extLst>
          </p:cNvPr>
          <p:cNvSpPr/>
          <p:nvPr/>
        </p:nvSpPr>
        <p:spPr>
          <a:xfrm>
            <a:off x="5690442" y="1237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C6D11F4-7E56-4D15-BC82-265502DD463F}"/>
              </a:ext>
            </a:extLst>
          </p:cNvPr>
          <p:cNvSpPr/>
          <p:nvPr/>
        </p:nvSpPr>
        <p:spPr>
          <a:xfrm>
            <a:off x="6121138" y="1237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64F65BB-5297-42DA-AE72-B87232623C5A}"/>
              </a:ext>
            </a:extLst>
          </p:cNvPr>
          <p:cNvSpPr/>
          <p:nvPr/>
        </p:nvSpPr>
        <p:spPr>
          <a:xfrm>
            <a:off x="6536086" y="7767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11DDC73-974B-44FF-82FC-8711DB558C52}"/>
              </a:ext>
            </a:extLst>
          </p:cNvPr>
          <p:cNvSpPr/>
          <p:nvPr/>
        </p:nvSpPr>
        <p:spPr>
          <a:xfrm>
            <a:off x="6536086" y="1237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BF7D26-0F99-41DD-B6D6-F7E5BCA83720}"/>
              </a:ext>
            </a:extLst>
          </p:cNvPr>
          <p:cNvSpPr/>
          <p:nvPr/>
        </p:nvSpPr>
        <p:spPr>
          <a:xfrm>
            <a:off x="6935991" y="7705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88FC67F-50F0-4E14-940A-163FCE91AABE}"/>
              </a:ext>
            </a:extLst>
          </p:cNvPr>
          <p:cNvSpPr/>
          <p:nvPr/>
        </p:nvSpPr>
        <p:spPr>
          <a:xfrm>
            <a:off x="6935991" y="123101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6F9E0C-A23D-4171-9FF7-CA8D3FFF2EE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4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807644" y="77749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1238340" y="77749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669036" y="77749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2099732" y="77749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807644" y="123800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1238340" y="123800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669036" y="123800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2099732" y="123800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BEE9B2A-E366-4184-A161-BD73DD0AC93C}"/>
              </a:ext>
            </a:extLst>
          </p:cNvPr>
          <p:cNvSpPr/>
          <p:nvPr/>
        </p:nvSpPr>
        <p:spPr>
          <a:xfrm>
            <a:off x="807644" y="203725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3B3407-3D00-4726-93B3-7CB023EE1D7F}"/>
              </a:ext>
            </a:extLst>
          </p:cNvPr>
          <p:cNvSpPr/>
          <p:nvPr/>
        </p:nvSpPr>
        <p:spPr>
          <a:xfrm>
            <a:off x="1238340" y="203725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0639B0-A865-485F-9588-BBC94FDA6B0E}"/>
              </a:ext>
            </a:extLst>
          </p:cNvPr>
          <p:cNvSpPr/>
          <p:nvPr/>
        </p:nvSpPr>
        <p:spPr>
          <a:xfrm>
            <a:off x="1669036" y="203725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15BAEA9-97B1-4898-8170-D2C982D77860}"/>
              </a:ext>
            </a:extLst>
          </p:cNvPr>
          <p:cNvSpPr/>
          <p:nvPr/>
        </p:nvSpPr>
        <p:spPr>
          <a:xfrm>
            <a:off x="2099732" y="203725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1CB7DE2-7DD8-4DFE-BC81-FB35E2834CCB}"/>
              </a:ext>
            </a:extLst>
          </p:cNvPr>
          <p:cNvSpPr/>
          <p:nvPr/>
        </p:nvSpPr>
        <p:spPr>
          <a:xfrm>
            <a:off x="807644" y="249777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10170-07DC-4900-A790-E179357F53E3}"/>
              </a:ext>
            </a:extLst>
          </p:cNvPr>
          <p:cNvSpPr/>
          <p:nvPr/>
        </p:nvSpPr>
        <p:spPr>
          <a:xfrm>
            <a:off x="1238340" y="249777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8DDF490-C30B-45A8-98CC-0177A822B22E}"/>
              </a:ext>
            </a:extLst>
          </p:cNvPr>
          <p:cNvSpPr/>
          <p:nvPr/>
        </p:nvSpPr>
        <p:spPr>
          <a:xfrm>
            <a:off x="1669036" y="249777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0095A3F-3A3F-4975-8DCE-015EDA20A460}"/>
              </a:ext>
            </a:extLst>
          </p:cNvPr>
          <p:cNvSpPr/>
          <p:nvPr/>
        </p:nvSpPr>
        <p:spPr>
          <a:xfrm>
            <a:off x="2099732" y="249777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4A75760-B05C-4EC5-BC37-DF43CE8B6822}"/>
              </a:ext>
            </a:extLst>
          </p:cNvPr>
          <p:cNvSpPr/>
          <p:nvPr/>
        </p:nvSpPr>
        <p:spPr>
          <a:xfrm>
            <a:off x="807644" y="314863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088361-4B1F-43A0-A9F3-CAEDD522C04B}"/>
              </a:ext>
            </a:extLst>
          </p:cNvPr>
          <p:cNvSpPr/>
          <p:nvPr/>
        </p:nvSpPr>
        <p:spPr>
          <a:xfrm>
            <a:off x="1238340" y="314863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3C38554-8DC8-446B-970F-2780AA4624B6}"/>
              </a:ext>
            </a:extLst>
          </p:cNvPr>
          <p:cNvSpPr/>
          <p:nvPr/>
        </p:nvSpPr>
        <p:spPr>
          <a:xfrm>
            <a:off x="1669036" y="314863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ACF741-8896-4F37-B8ED-CBB465EBCC64}"/>
              </a:ext>
            </a:extLst>
          </p:cNvPr>
          <p:cNvSpPr/>
          <p:nvPr/>
        </p:nvSpPr>
        <p:spPr>
          <a:xfrm>
            <a:off x="2099732" y="314863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41C145-FEBC-471D-B26F-417F70E2E175}"/>
              </a:ext>
            </a:extLst>
          </p:cNvPr>
          <p:cNvSpPr/>
          <p:nvPr/>
        </p:nvSpPr>
        <p:spPr>
          <a:xfrm>
            <a:off x="807644" y="360915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85E7A-8AE8-4CA6-9EC5-6B8990F7DBE6}"/>
              </a:ext>
            </a:extLst>
          </p:cNvPr>
          <p:cNvSpPr/>
          <p:nvPr/>
        </p:nvSpPr>
        <p:spPr>
          <a:xfrm>
            <a:off x="1238340" y="360915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119A7-7A4A-4802-B444-07FA299B284D}"/>
              </a:ext>
            </a:extLst>
          </p:cNvPr>
          <p:cNvSpPr/>
          <p:nvPr/>
        </p:nvSpPr>
        <p:spPr>
          <a:xfrm>
            <a:off x="2099732" y="360915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7CAFD06-7E2C-4FD4-9D46-C2643BDD37D1}"/>
              </a:ext>
            </a:extLst>
          </p:cNvPr>
          <p:cNvSpPr/>
          <p:nvPr/>
        </p:nvSpPr>
        <p:spPr>
          <a:xfrm>
            <a:off x="807644" y="441518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87E7A48-056C-4C04-83C2-2805E357B847}"/>
              </a:ext>
            </a:extLst>
          </p:cNvPr>
          <p:cNvSpPr/>
          <p:nvPr/>
        </p:nvSpPr>
        <p:spPr>
          <a:xfrm>
            <a:off x="1238340" y="441518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0DCFAD0-E5E0-4197-99CB-3DAB0B92E199}"/>
              </a:ext>
            </a:extLst>
          </p:cNvPr>
          <p:cNvSpPr/>
          <p:nvPr/>
        </p:nvSpPr>
        <p:spPr>
          <a:xfrm>
            <a:off x="2099732" y="441518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3434141-E90C-4E32-BA66-DA9F2CB2DF40}"/>
              </a:ext>
            </a:extLst>
          </p:cNvPr>
          <p:cNvSpPr/>
          <p:nvPr/>
        </p:nvSpPr>
        <p:spPr>
          <a:xfrm>
            <a:off x="807644" y="487569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1E7C08B-911E-458B-9FED-FB64F22DF92C}"/>
              </a:ext>
            </a:extLst>
          </p:cNvPr>
          <p:cNvSpPr/>
          <p:nvPr/>
        </p:nvSpPr>
        <p:spPr>
          <a:xfrm>
            <a:off x="1238340" y="487569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EF7A62B-296D-47CD-8FB8-B8E590D0F8D9}"/>
              </a:ext>
            </a:extLst>
          </p:cNvPr>
          <p:cNvSpPr/>
          <p:nvPr/>
        </p:nvSpPr>
        <p:spPr>
          <a:xfrm>
            <a:off x="2099732" y="487569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9DE5930-ED41-4872-B74F-F53D1D428313}"/>
              </a:ext>
            </a:extLst>
          </p:cNvPr>
          <p:cNvSpPr/>
          <p:nvPr/>
        </p:nvSpPr>
        <p:spPr>
          <a:xfrm>
            <a:off x="807644" y="559433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01C83BC0-4022-4300-9B41-1A4F34E52C8F}"/>
              </a:ext>
            </a:extLst>
          </p:cNvPr>
          <p:cNvSpPr/>
          <p:nvPr/>
        </p:nvSpPr>
        <p:spPr>
          <a:xfrm>
            <a:off x="1238340" y="559433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016A8D-865B-4484-84A9-1B73E5E1C471}"/>
              </a:ext>
            </a:extLst>
          </p:cNvPr>
          <p:cNvSpPr/>
          <p:nvPr/>
        </p:nvSpPr>
        <p:spPr>
          <a:xfrm>
            <a:off x="807644" y="605484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AFAC5D9-A136-4458-BC98-0C7043FC6585}"/>
              </a:ext>
            </a:extLst>
          </p:cNvPr>
          <p:cNvSpPr/>
          <p:nvPr/>
        </p:nvSpPr>
        <p:spPr>
          <a:xfrm>
            <a:off x="1238340" y="605484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5EDD8-3CDA-4A98-9F4E-74E13B85C14C}"/>
              </a:ext>
            </a:extLst>
          </p:cNvPr>
          <p:cNvSpPr txBox="1"/>
          <p:nvPr/>
        </p:nvSpPr>
        <p:spPr>
          <a:xfrm>
            <a:off x="54298" y="948225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38C90FB-8A5C-4842-BBA3-4606EFE10A62}"/>
              </a:ext>
            </a:extLst>
          </p:cNvPr>
          <p:cNvSpPr txBox="1"/>
          <p:nvPr/>
        </p:nvSpPr>
        <p:spPr>
          <a:xfrm>
            <a:off x="54298" y="2177860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75A521-63B7-4A99-B591-0F6A0FD9279A}"/>
              </a:ext>
            </a:extLst>
          </p:cNvPr>
          <p:cNvSpPr txBox="1"/>
          <p:nvPr/>
        </p:nvSpPr>
        <p:spPr>
          <a:xfrm>
            <a:off x="50544" y="3306063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6A2966-B3F2-4B00-827B-87F2D36AEA5E}"/>
              </a:ext>
            </a:extLst>
          </p:cNvPr>
          <p:cNvSpPr txBox="1"/>
          <p:nvPr/>
        </p:nvSpPr>
        <p:spPr>
          <a:xfrm>
            <a:off x="53453" y="4549725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2451095-5639-49DC-A8EE-49D165158C3A}"/>
              </a:ext>
            </a:extLst>
          </p:cNvPr>
          <p:cNvSpPr txBox="1"/>
          <p:nvPr/>
        </p:nvSpPr>
        <p:spPr>
          <a:xfrm>
            <a:off x="50544" y="5738407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82056D6B-5202-46AE-AD0A-08C04170C9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65120" y="38975"/>
              <a:ext cx="6096000" cy="6544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12184544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229608513"/>
                        </a:ext>
                      </a:extLst>
                    </a:gridCol>
                  </a:tblGrid>
                  <a:tr h="5004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Increase / Decrease / Same?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P(yellow) = 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4074658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19303000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68548134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68916105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06895472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757179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82056D6B-5202-46AE-AD0A-08C04170C9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65120" y="38975"/>
              <a:ext cx="6096000" cy="6544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12184544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229608513"/>
                        </a:ext>
                      </a:extLst>
                    </a:gridCol>
                  </a:tblGrid>
                  <a:tr h="5004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Increase / Decrease / Same?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P(yellow) = 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4074658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41919" r="-1000" b="-4025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9303000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141206" r="-1000" b="-3005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548134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242424" r="-1000" b="-202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916105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340704" r="-1000" b="-1010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6895472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442929" r="-1000" b="-1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7179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CC54BBD-D7F8-4B6B-867E-BA1FC6F3F5E1}"/>
              </a:ext>
            </a:extLst>
          </p:cNvPr>
          <p:cNvSpPr/>
          <p:nvPr/>
        </p:nvSpPr>
        <p:spPr>
          <a:xfrm>
            <a:off x="6732693" y="684107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6FDF503-94DE-49FA-8B57-D3B667165338}"/>
              </a:ext>
            </a:extLst>
          </p:cNvPr>
          <p:cNvSpPr/>
          <p:nvPr/>
        </p:nvSpPr>
        <p:spPr>
          <a:xfrm>
            <a:off x="3812709" y="1898553"/>
            <a:ext cx="1381760" cy="92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310DB50-FD5F-4942-8A02-86442A57EC88}"/>
              </a:ext>
            </a:extLst>
          </p:cNvPr>
          <p:cNvSpPr/>
          <p:nvPr/>
        </p:nvSpPr>
        <p:spPr>
          <a:xfrm>
            <a:off x="6732693" y="1898553"/>
            <a:ext cx="1381760" cy="92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010F0AF-C6DE-4B74-A397-A84706F68F53}"/>
              </a:ext>
            </a:extLst>
          </p:cNvPr>
          <p:cNvSpPr/>
          <p:nvPr/>
        </p:nvSpPr>
        <p:spPr>
          <a:xfrm>
            <a:off x="3812709" y="3103556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7773738-D8DB-432B-BAF8-577EB50C63D8}"/>
              </a:ext>
            </a:extLst>
          </p:cNvPr>
          <p:cNvSpPr/>
          <p:nvPr/>
        </p:nvSpPr>
        <p:spPr>
          <a:xfrm>
            <a:off x="6732693" y="3103556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4EA25A9-E72F-41F5-B52C-138877A45696}"/>
              </a:ext>
            </a:extLst>
          </p:cNvPr>
          <p:cNvSpPr/>
          <p:nvPr/>
        </p:nvSpPr>
        <p:spPr>
          <a:xfrm>
            <a:off x="3812709" y="4302131"/>
            <a:ext cx="1381760" cy="92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19E3985-9CED-4E30-9367-E38AE3F6DE78}"/>
              </a:ext>
            </a:extLst>
          </p:cNvPr>
          <p:cNvSpPr/>
          <p:nvPr/>
        </p:nvSpPr>
        <p:spPr>
          <a:xfrm>
            <a:off x="6732693" y="4302131"/>
            <a:ext cx="1381760" cy="92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8CD56D5-7858-4EC5-A679-F5CCE64F5B49}"/>
              </a:ext>
            </a:extLst>
          </p:cNvPr>
          <p:cNvSpPr/>
          <p:nvPr/>
        </p:nvSpPr>
        <p:spPr>
          <a:xfrm>
            <a:off x="3812709" y="5507134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891AD76-3EED-4588-ABD0-537483FCFD01}"/>
              </a:ext>
            </a:extLst>
          </p:cNvPr>
          <p:cNvSpPr/>
          <p:nvPr/>
        </p:nvSpPr>
        <p:spPr>
          <a:xfrm>
            <a:off x="6732693" y="5507134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64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  <p:bldP spid="45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895699" y="316325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1326395" y="316325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895699" y="358499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1326395" y="358499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BEE9B2A-E366-4184-A161-BD73DD0AC93C}"/>
              </a:ext>
            </a:extLst>
          </p:cNvPr>
          <p:cNvSpPr/>
          <p:nvPr/>
        </p:nvSpPr>
        <p:spPr>
          <a:xfrm>
            <a:off x="895699" y="441134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3B3407-3D00-4726-93B3-7CB023EE1D7F}"/>
              </a:ext>
            </a:extLst>
          </p:cNvPr>
          <p:cNvSpPr/>
          <p:nvPr/>
        </p:nvSpPr>
        <p:spPr>
          <a:xfrm>
            <a:off x="1326395" y="441134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0639B0-A865-485F-9588-BBC94FDA6B0E}"/>
              </a:ext>
            </a:extLst>
          </p:cNvPr>
          <p:cNvSpPr/>
          <p:nvPr/>
        </p:nvSpPr>
        <p:spPr>
          <a:xfrm>
            <a:off x="1757091" y="441134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15BAEA9-97B1-4898-8170-D2C982D77860}"/>
              </a:ext>
            </a:extLst>
          </p:cNvPr>
          <p:cNvSpPr/>
          <p:nvPr/>
        </p:nvSpPr>
        <p:spPr>
          <a:xfrm>
            <a:off x="2187787" y="441134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1CB7DE2-7DD8-4DFE-BC81-FB35E2834CCB}"/>
              </a:ext>
            </a:extLst>
          </p:cNvPr>
          <p:cNvSpPr/>
          <p:nvPr/>
        </p:nvSpPr>
        <p:spPr>
          <a:xfrm>
            <a:off x="895699" y="487185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10170-07DC-4900-A790-E179357F53E3}"/>
              </a:ext>
            </a:extLst>
          </p:cNvPr>
          <p:cNvSpPr/>
          <p:nvPr/>
        </p:nvSpPr>
        <p:spPr>
          <a:xfrm>
            <a:off x="1326395" y="487185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8DDF490-C30B-45A8-98CC-0177A822B22E}"/>
              </a:ext>
            </a:extLst>
          </p:cNvPr>
          <p:cNvSpPr/>
          <p:nvPr/>
        </p:nvSpPr>
        <p:spPr>
          <a:xfrm>
            <a:off x="1757091" y="487185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4A75760-B05C-4EC5-BC37-DF43CE8B6822}"/>
              </a:ext>
            </a:extLst>
          </p:cNvPr>
          <p:cNvSpPr/>
          <p:nvPr/>
        </p:nvSpPr>
        <p:spPr>
          <a:xfrm>
            <a:off x="895699" y="559045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088361-4B1F-43A0-A9F3-CAEDD522C04B}"/>
              </a:ext>
            </a:extLst>
          </p:cNvPr>
          <p:cNvSpPr/>
          <p:nvPr/>
        </p:nvSpPr>
        <p:spPr>
          <a:xfrm>
            <a:off x="1326395" y="559045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3C38554-8DC8-446B-970F-2780AA4624B6}"/>
              </a:ext>
            </a:extLst>
          </p:cNvPr>
          <p:cNvSpPr/>
          <p:nvPr/>
        </p:nvSpPr>
        <p:spPr>
          <a:xfrm>
            <a:off x="1757091" y="559045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ACF741-8896-4F37-B8ED-CBB465EBCC64}"/>
              </a:ext>
            </a:extLst>
          </p:cNvPr>
          <p:cNvSpPr/>
          <p:nvPr/>
        </p:nvSpPr>
        <p:spPr>
          <a:xfrm>
            <a:off x="2187787" y="559045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41C145-FEBC-471D-B26F-417F70E2E175}"/>
              </a:ext>
            </a:extLst>
          </p:cNvPr>
          <p:cNvSpPr/>
          <p:nvPr/>
        </p:nvSpPr>
        <p:spPr>
          <a:xfrm>
            <a:off x="895699" y="60509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85E7A-8AE8-4CA6-9EC5-6B8990F7DBE6}"/>
              </a:ext>
            </a:extLst>
          </p:cNvPr>
          <p:cNvSpPr/>
          <p:nvPr/>
        </p:nvSpPr>
        <p:spPr>
          <a:xfrm>
            <a:off x="1326395" y="60509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5962A62-EB22-4852-B61C-B138D3E90E47}"/>
              </a:ext>
            </a:extLst>
          </p:cNvPr>
          <p:cNvSpPr/>
          <p:nvPr/>
        </p:nvSpPr>
        <p:spPr>
          <a:xfrm>
            <a:off x="1757091" y="60509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119A7-7A4A-4802-B444-07FA299B284D}"/>
              </a:ext>
            </a:extLst>
          </p:cNvPr>
          <p:cNvSpPr/>
          <p:nvPr/>
        </p:nvSpPr>
        <p:spPr>
          <a:xfrm>
            <a:off x="2187787" y="60509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2411A0E-87DF-420A-BD1B-1F8895A827F4}"/>
              </a:ext>
            </a:extLst>
          </p:cNvPr>
          <p:cNvSpPr/>
          <p:nvPr/>
        </p:nvSpPr>
        <p:spPr>
          <a:xfrm>
            <a:off x="895699" y="73232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3FB88845-1A07-4BCD-B52B-E7D49BAD8D89}"/>
              </a:ext>
            </a:extLst>
          </p:cNvPr>
          <p:cNvSpPr/>
          <p:nvPr/>
        </p:nvSpPr>
        <p:spPr>
          <a:xfrm>
            <a:off x="895699" y="119284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22EFFDFC-857E-4647-ACDA-3497A4EDB905}"/>
              </a:ext>
            </a:extLst>
          </p:cNvPr>
          <p:cNvSpPr/>
          <p:nvPr/>
        </p:nvSpPr>
        <p:spPr>
          <a:xfrm>
            <a:off x="2187786" y="487185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E72231C-F6D2-4FC7-AC01-E2B0A12FCF5A}"/>
              </a:ext>
            </a:extLst>
          </p:cNvPr>
          <p:cNvSpPr/>
          <p:nvPr/>
        </p:nvSpPr>
        <p:spPr>
          <a:xfrm>
            <a:off x="2618483" y="559045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529C92E-9AB3-4ADD-80C9-2DA1275A0E4D}"/>
              </a:ext>
            </a:extLst>
          </p:cNvPr>
          <p:cNvSpPr/>
          <p:nvPr/>
        </p:nvSpPr>
        <p:spPr>
          <a:xfrm>
            <a:off x="2618483" y="60509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D36511C-F8B3-440C-8590-7AEFBE187170}"/>
              </a:ext>
            </a:extLst>
          </p:cNvPr>
          <p:cNvSpPr/>
          <p:nvPr/>
        </p:nvSpPr>
        <p:spPr>
          <a:xfrm>
            <a:off x="895699" y="199675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52AF35-3316-45BA-8AD4-03E8EABD67A7}"/>
              </a:ext>
            </a:extLst>
          </p:cNvPr>
          <p:cNvSpPr/>
          <p:nvPr/>
        </p:nvSpPr>
        <p:spPr>
          <a:xfrm>
            <a:off x="1326395" y="199675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41771B0-D669-4459-B9CF-8396F3EC8583}"/>
              </a:ext>
            </a:extLst>
          </p:cNvPr>
          <p:cNvSpPr/>
          <p:nvPr/>
        </p:nvSpPr>
        <p:spPr>
          <a:xfrm>
            <a:off x="895699" y="24572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08DF21-4230-4FF7-8FE5-C535961C18D8}"/>
              </a:ext>
            </a:extLst>
          </p:cNvPr>
          <p:cNvSpPr txBox="1"/>
          <p:nvPr/>
        </p:nvSpPr>
        <p:spPr>
          <a:xfrm>
            <a:off x="54298" y="860180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016F52-A30F-4A37-9D16-33C54B981FB0}"/>
              </a:ext>
            </a:extLst>
          </p:cNvPr>
          <p:cNvSpPr txBox="1"/>
          <p:nvPr/>
        </p:nvSpPr>
        <p:spPr>
          <a:xfrm>
            <a:off x="54298" y="2157549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94C2DF-5EEA-4FA8-834C-22136E6981D6}"/>
              </a:ext>
            </a:extLst>
          </p:cNvPr>
          <p:cNvSpPr txBox="1"/>
          <p:nvPr/>
        </p:nvSpPr>
        <p:spPr>
          <a:xfrm>
            <a:off x="50544" y="3367032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058AEF-8FE1-4AB5-A9E4-A90FF697E286}"/>
              </a:ext>
            </a:extLst>
          </p:cNvPr>
          <p:cNvSpPr txBox="1"/>
          <p:nvPr/>
        </p:nvSpPr>
        <p:spPr>
          <a:xfrm>
            <a:off x="53453" y="4631010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4DDDBF-8E05-49A1-BC7B-36534A59ABFC}"/>
              </a:ext>
            </a:extLst>
          </p:cNvPr>
          <p:cNvSpPr txBox="1"/>
          <p:nvPr/>
        </p:nvSpPr>
        <p:spPr>
          <a:xfrm>
            <a:off x="50543" y="5806148"/>
            <a:ext cx="48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le 7">
                <a:extLst>
                  <a:ext uri="{FF2B5EF4-FFF2-40B4-BE49-F238E27FC236}">
                    <a16:creationId xmlns:a16="http://schemas.microsoft.com/office/drawing/2014/main" id="{590EC5E4-2174-4454-A911-5FEFABD1687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014132" y="38975"/>
              <a:ext cx="6096000" cy="6544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12184544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229608513"/>
                        </a:ext>
                      </a:extLst>
                    </a:gridCol>
                  </a:tblGrid>
                  <a:tr h="5004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Increase / Decrease / Same?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P(yellow) =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4074658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=1</m:t>
                              </m:r>
                            </m:oMath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19303000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68548134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68916105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06895472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757179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le 7">
                <a:extLst>
                  <a:ext uri="{FF2B5EF4-FFF2-40B4-BE49-F238E27FC236}">
                    <a16:creationId xmlns:a16="http://schemas.microsoft.com/office/drawing/2014/main" id="{590EC5E4-2174-4454-A911-5FEFABD1687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014132" y="38975"/>
              <a:ext cx="6096000" cy="6544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12184544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229608513"/>
                        </a:ext>
                      </a:extLst>
                    </a:gridCol>
                  </a:tblGrid>
                  <a:tr h="5004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Increase / Decrease / Same?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P(yellow) =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4074658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43939" r="-800" b="-4025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9303000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143216" r="-800" b="-3005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548134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244444" r="-800" b="-202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916105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342714" r="-800" b="-1010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6895472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444949" r="-800" b="-1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7179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99D4E7C7-0C8D-441B-B8E6-5DD82A307285}"/>
              </a:ext>
            </a:extLst>
          </p:cNvPr>
          <p:cNvSpPr/>
          <p:nvPr/>
        </p:nvSpPr>
        <p:spPr>
          <a:xfrm>
            <a:off x="3946557" y="694560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200D0D2-6EAF-47F5-9228-57989DF3E7CD}"/>
              </a:ext>
            </a:extLst>
          </p:cNvPr>
          <p:cNvSpPr/>
          <p:nvPr/>
        </p:nvSpPr>
        <p:spPr>
          <a:xfrm>
            <a:off x="6866541" y="694560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7B87628-4DB7-490D-B22E-C498E18B4C69}"/>
              </a:ext>
            </a:extLst>
          </p:cNvPr>
          <p:cNvSpPr/>
          <p:nvPr/>
        </p:nvSpPr>
        <p:spPr>
          <a:xfrm>
            <a:off x="3946557" y="1893135"/>
            <a:ext cx="1381760" cy="92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3E6AF9-A42E-4D01-84EE-1F74417A600D}"/>
              </a:ext>
            </a:extLst>
          </p:cNvPr>
          <p:cNvSpPr/>
          <p:nvPr/>
        </p:nvSpPr>
        <p:spPr>
          <a:xfrm>
            <a:off x="6866541" y="1893135"/>
            <a:ext cx="1381760" cy="92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FA912B6-74D6-418B-B335-8055BE49AD75}"/>
              </a:ext>
            </a:extLst>
          </p:cNvPr>
          <p:cNvSpPr/>
          <p:nvPr/>
        </p:nvSpPr>
        <p:spPr>
          <a:xfrm>
            <a:off x="3946557" y="3098138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0CD5930-33CF-456E-AF96-8949AA82781D}"/>
              </a:ext>
            </a:extLst>
          </p:cNvPr>
          <p:cNvSpPr/>
          <p:nvPr/>
        </p:nvSpPr>
        <p:spPr>
          <a:xfrm>
            <a:off x="6866541" y="3098138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B9374F2-9806-498B-A8F7-A953BEF770A8}"/>
              </a:ext>
            </a:extLst>
          </p:cNvPr>
          <p:cNvSpPr/>
          <p:nvPr/>
        </p:nvSpPr>
        <p:spPr>
          <a:xfrm>
            <a:off x="3946557" y="4303141"/>
            <a:ext cx="1381760" cy="92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C262C7-3BCF-4E56-9D3E-8ED0B79DA870}"/>
              </a:ext>
            </a:extLst>
          </p:cNvPr>
          <p:cNvSpPr/>
          <p:nvPr/>
        </p:nvSpPr>
        <p:spPr>
          <a:xfrm>
            <a:off x="6866541" y="4303141"/>
            <a:ext cx="1381760" cy="92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17F97AC-5B4A-437F-9EF7-3D62E68FE665}"/>
              </a:ext>
            </a:extLst>
          </p:cNvPr>
          <p:cNvSpPr/>
          <p:nvPr/>
        </p:nvSpPr>
        <p:spPr>
          <a:xfrm>
            <a:off x="3946557" y="5508144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9BEB3A-B86B-48C1-BD75-C7A42378FD91}"/>
              </a:ext>
            </a:extLst>
          </p:cNvPr>
          <p:cNvSpPr/>
          <p:nvPr/>
        </p:nvSpPr>
        <p:spPr>
          <a:xfrm>
            <a:off x="6866541" y="5508144"/>
            <a:ext cx="1381760" cy="927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6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807644" y="77749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1238340" y="77749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669036" y="77749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2099732" y="77749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807644" y="123800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1238340" y="123800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669036" y="123800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2099732" y="123800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BEE9B2A-E366-4184-A161-BD73DD0AC93C}"/>
              </a:ext>
            </a:extLst>
          </p:cNvPr>
          <p:cNvSpPr/>
          <p:nvPr/>
        </p:nvSpPr>
        <p:spPr>
          <a:xfrm>
            <a:off x="807644" y="203725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3B3407-3D00-4726-93B3-7CB023EE1D7F}"/>
              </a:ext>
            </a:extLst>
          </p:cNvPr>
          <p:cNvSpPr/>
          <p:nvPr/>
        </p:nvSpPr>
        <p:spPr>
          <a:xfrm>
            <a:off x="1238340" y="203725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0639B0-A865-485F-9588-BBC94FDA6B0E}"/>
              </a:ext>
            </a:extLst>
          </p:cNvPr>
          <p:cNvSpPr/>
          <p:nvPr/>
        </p:nvSpPr>
        <p:spPr>
          <a:xfrm>
            <a:off x="1669036" y="203725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15BAEA9-97B1-4898-8170-D2C982D77860}"/>
              </a:ext>
            </a:extLst>
          </p:cNvPr>
          <p:cNvSpPr/>
          <p:nvPr/>
        </p:nvSpPr>
        <p:spPr>
          <a:xfrm>
            <a:off x="2099732" y="203725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1CB7DE2-7DD8-4DFE-BC81-FB35E2834CCB}"/>
              </a:ext>
            </a:extLst>
          </p:cNvPr>
          <p:cNvSpPr/>
          <p:nvPr/>
        </p:nvSpPr>
        <p:spPr>
          <a:xfrm>
            <a:off x="807644" y="249777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10170-07DC-4900-A790-E179357F53E3}"/>
              </a:ext>
            </a:extLst>
          </p:cNvPr>
          <p:cNvSpPr/>
          <p:nvPr/>
        </p:nvSpPr>
        <p:spPr>
          <a:xfrm>
            <a:off x="1238340" y="249777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8DDF490-C30B-45A8-98CC-0177A822B22E}"/>
              </a:ext>
            </a:extLst>
          </p:cNvPr>
          <p:cNvSpPr/>
          <p:nvPr/>
        </p:nvSpPr>
        <p:spPr>
          <a:xfrm>
            <a:off x="1669036" y="249777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0095A3F-3A3F-4975-8DCE-015EDA20A460}"/>
              </a:ext>
            </a:extLst>
          </p:cNvPr>
          <p:cNvSpPr/>
          <p:nvPr/>
        </p:nvSpPr>
        <p:spPr>
          <a:xfrm>
            <a:off x="2099732" y="249777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4A75760-B05C-4EC5-BC37-DF43CE8B6822}"/>
              </a:ext>
            </a:extLst>
          </p:cNvPr>
          <p:cNvSpPr/>
          <p:nvPr/>
        </p:nvSpPr>
        <p:spPr>
          <a:xfrm>
            <a:off x="807644" y="314863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088361-4B1F-43A0-A9F3-CAEDD522C04B}"/>
              </a:ext>
            </a:extLst>
          </p:cNvPr>
          <p:cNvSpPr/>
          <p:nvPr/>
        </p:nvSpPr>
        <p:spPr>
          <a:xfrm>
            <a:off x="1238340" y="314863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3C38554-8DC8-446B-970F-2780AA4624B6}"/>
              </a:ext>
            </a:extLst>
          </p:cNvPr>
          <p:cNvSpPr/>
          <p:nvPr/>
        </p:nvSpPr>
        <p:spPr>
          <a:xfrm>
            <a:off x="1669036" y="314863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ACF741-8896-4F37-B8ED-CBB465EBCC64}"/>
              </a:ext>
            </a:extLst>
          </p:cNvPr>
          <p:cNvSpPr/>
          <p:nvPr/>
        </p:nvSpPr>
        <p:spPr>
          <a:xfrm>
            <a:off x="2099732" y="314863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41C145-FEBC-471D-B26F-417F70E2E175}"/>
              </a:ext>
            </a:extLst>
          </p:cNvPr>
          <p:cNvSpPr/>
          <p:nvPr/>
        </p:nvSpPr>
        <p:spPr>
          <a:xfrm>
            <a:off x="807644" y="360915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85E7A-8AE8-4CA6-9EC5-6B8990F7DBE6}"/>
              </a:ext>
            </a:extLst>
          </p:cNvPr>
          <p:cNvSpPr/>
          <p:nvPr/>
        </p:nvSpPr>
        <p:spPr>
          <a:xfrm>
            <a:off x="1238340" y="360915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119A7-7A4A-4802-B444-07FA299B284D}"/>
              </a:ext>
            </a:extLst>
          </p:cNvPr>
          <p:cNvSpPr/>
          <p:nvPr/>
        </p:nvSpPr>
        <p:spPr>
          <a:xfrm>
            <a:off x="2099732" y="360915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7CAFD06-7E2C-4FD4-9D46-C2643BDD37D1}"/>
              </a:ext>
            </a:extLst>
          </p:cNvPr>
          <p:cNvSpPr/>
          <p:nvPr/>
        </p:nvSpPr>
        <p:spPr>
          <a:xfrm>
            <a:off x="807644" y="441518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87E7A48-056C-4C04-83C2-2805E357B847}"/>
              </a:ext>
            </a:extLst>
          </p:cNvPr>
          <p:cNvSpPr/>
          <p:nvPr/>
        </p:nvSpPr>
        <p:spPr>
          <a:xfrm>
            <a:off x="1238340" y="441518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0DCFAD0-E5E0-4197-99CB-3DAB0B92E199}"/>
              </a:ext>
            </a:extLst>
          </p:cNvPr>
          <p:cNvSpPr/>
          <p:nvPr/>
        </p:nvSpPr>
        <p:spPr>
          <a:xfrm>
            <a:off x="2099732" y="441518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3434141-E90C-4E32-BA66-DA9F2CB2DF40}"/>
              </a:ext>
            </a:extLst>
          </p:cNvPr>
          <p:cNvSpPr/>
          <p:nvPr/>
        </p:nvSpPr>
        <p:spPr>
          <a:xfrm>
            <a:off x="807644" y="487569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1E7C08B-911E-458B-9FED-FB64F22DF92C}"/>
              </a:ext>
            </a:extLst>
          </p:cNvPr>
          <p:cNvSpPr/>
          <p:nvPr/>
        </p:nvSpPr>
        <p:spPr>
          <a:xfrm>
            <a:off x="1238340" y="487569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EF7A62B-296D-47CD-8FB8-B8E590D0F8D9}"/>
              </a:ext>
            </a:extLst>
          </p:cNvPr>
          <p:cNvSpPr/>
          <p:nvPr/>
        </p:nvSpPr>
        <p:spPr>
          <a:xfrm>
            <a:off x="2099732" y="487569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9DE5930-ED41-4872-B74F-F53D1D428313}"/>
              </a:ext>
            </a:extLst>
          </p:cNvPr>
          <p:cNvSpPr/>
          <p:nvPr/>
        </p:nvSpPr>
        <p:spPr>
          <a:xfrm>
            <a:off x="807644" y="559433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01C83BC0-4022-4300-9B41-1A4F34E52C8F}"/>
              </a:ext>
            </a:extLst>
          </p:cNvPr>
          <p:cNvSpPr/>
          <p:nvPr/>
        </p:nvSpPr>
        <p:spPr>
          <a:xfrm>
            <a:off x="1238340" y="559433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016A8D-865B-4484-84A9-1B73E5E1C471}"/>
              </a:ext>
            </a:extLst>
          </p:cNvPr>
          <p:cNvSpPr/>
          <p:nvPr/>
        </p:nvSpPr>
        <p:spPr>
          <a:xfrm>
            <a:off x="807644" y="605484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AFAC5D9-A136-4458-BC98-0C7043FC6585}"/>
              </a:ext>
            </a:extLst>
          </p:cNvPr>
          <p:cNvSpPr/>
          <p:nvPr/>
        </p:nvSpPr>
        <p:spPr>
          <a:xfrm>
            <a:off x="1238340" y="605484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5EDD8-3CDA-4A98-9F4E-74E13B85C14C}"/>
              </a:ext>
            </a:extLst>
          </p:cNvPr>
          <p:cNvSpPr txBox="1"/>
          <p:nvPr/>
        </p:nvSpPr>
        <p:spPr>
          <a:xfrm>
            <a:off x="54298" y="948225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38C90FB-8A5C-4842-BBA3-4606EFE10A62}"/>
              </a:ext>
            </a:extLst>
          </p:cNvPr>
          <p:cNvSpPr txBox="1"/>
          <p:nvPr/>
        </p:nvSpPr>
        <p:spPr>
          <a:xfrm>
            <a:off x="54298" y="2177860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75A521-63B7-4A99-B591-0F6A0FD9279A}"/>
              </a:ext>
            </a:extLst>
          </p:cNvPr>
          <p:cNvSpPr txBox="1"/>
          <p:nvPr/>
        </p:nvSpPr>
        <p:spPr>
          <a:xfrm>
            <a:off x="50544" y="3306063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6A2966-B3F2-4B00-827B-87F2D36AEA5E}"/>
              </a:ext>
            </a:extLst>
          </p:cNvPr>
          <p:cNvSpPr txBox="1"/>
          <p:nvPr/>
        </p:nvSpPr>
        <p:spPr>
          <a:xfrm>
            <a:off x="53453" y="4549725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2451095-5639-49DC-A8EE-49D165158C3A}"/>
              </a:ext>
            </a:extLst>
          </p:cNvPr>
          <p:cNvSpPr txBox="1"/>
          <p:nvPr/>
        </p:nvSpPr>
        <p:spPr>
          <a:xfrm>
            <a:off x="50544" y="5738407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82056D6B-5202-46AE-AD0A-08C04170C9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8158531"/>
                  </p:ext>
                </p:extLst>
              </p:nvPr>
            </p:nvGraphicFramePr>
            <p:xfrm>
              <a:off x="2865120" y="38975"/>
              <a:ext cx="6096000" cy="6544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12184544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229608513"/>
                        </a:ext>
                      </a:extLst>
                    </a:gridCol>
                  </a:tblGrid>
                  <a:tr h="5004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Increase / Decrease / Same?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P(yellow) = 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4074658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19303000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68548134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68916105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06895472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757179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82056D6B-5202-46AE-AD0A-08C04170C9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8158531"/>
                  </p:ext>
                </p:extLst>
              </p:nvPr>
            </p:nvGraphicFramePr>
            <p:xfrm>
              <a:off x="2865120" y="38975"/>
              <a:ext cx="6096000" cy="6544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12184544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229608513"/>
                        </a:ext>
                      </a:extLst>
                    </a:gridCol>
                  </a:tblGrid>
                  <a:tr h="5004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Increase / Decrease / Same?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P(yellow) = 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4074658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41919" r="-1000" b="-4025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9303000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141206" r="-1000" b="-3005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548134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242424" r="-1000" b="-202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916105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340704" r="-1000" b="-1010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6895472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442929" r="-1000" b="-1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7179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6369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895699" y="316325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1326395" y="316325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895699" y="358499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1326395" y="358499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BEE9B2A-E366-4184-A161-BD73DD0AC93C}"/>
              </a:ext>
            </a:extLst>
          </p:cNvPr>
          <p:cNvSpPr/>
          <p:nvPr/>
        </p:nvSpPr>
        <p:spPr>
          <a:xfrm>
            <a:off x="895699" y="441134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3B3407-3D00-4726-93B3-7CB023EE1D7F}"/>
              </a:ext>
            </a:extLst>
          </p:cNvPr>
          <p:cNvSpPr/>
          <p:nvPr/>
        </p:nvSpPr>
        <p:spPr>
          <a:xfrm>
            <a:off x="1326395" y="441134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0639B0-A865-485F-9588-BBC94FDA6B0E}"/>
              </a:ext>
            </a:extLst>
          </p:cNvPr>
          <p:cNvSpPr/>
          <p:nvPr/>
        </p:nvSpPr>
        <p:spPr>
          <a:xfrm>
            <a:off x="1757091" y="441134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15BAEA9-97B1-4898-8170-D2C982D77860}"/>
              </a:ext>
            </a:extLst>
          </p:cNvPr>
          <p:cNvSpPr/>
          <p:nvPr/>
        </p:nvSpPr>
        <p:spPr>
          <a:xfrm>
            <a:off x="2187787" y="441134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1CB7DE2-7DD8-4DFE-BC81-FB35E2834CCB}"/>
              </a:ext>
            </a:extLst>
          </p:cNvPr>
          <p:cNvSpPr/>
          <p:nvPr/>
        </p:nvSpPr>
        <p:spPr>
          <a:xfrm>
            <a:off x="895699" y="487185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10170-07DC-4900-A790-E179357F53E3}"/>
              </a:ext>
            </a:extLst>
          </p:cNvPr>
          <p:cNvSpPr/>
          <p:nvPr/>
        </p:nvSpPr>
        <p:spPr>
          <a:xfrm>
            <a:off x="1326395" y="487185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8DDF490-C30B-45A8-98CC-0177A822B22E}"/>
              </a:ext>
            </a:extLst>
          </p:cNvPr>
          <p:cNvSpPr/>
          <p:nvPr/>
        </p:nvSpPr>
        <p:spPr>
          <a:xfrm>
            <a:off x="1757091" y="487185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4A75760-B05C-4EC5-BC37-DF43CE8B6822}"/>
              </a:ext>
            </a:extLst>
          </p:cNvPr>
          <p:cNvSpPr/>
          <p:nvPr/>
        </p:nvSpPr>
        <p:spPr>
          <a:xfrm>
            <a:off x="895699" y="559045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088361-4B1F-43A0-A9F3-CAEDD522C04B}"/>
              </a:ext>
            </a:extLst>
          </p:cNvPr>
          <p:cNvSpPr/>
          <p:nvPr/>
        </p:nvSpPr>
        <p:spPr>
          <a:xfrm>
            <a:off x="1326395" y="559045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3C38554-8DC8-446B-970F-2780AA4624B6}"/>
              </a:ext>
            </a:extLst>
          </p:cNvPr>
          <p:cNvSpPr/>
          <p:nvPr/>
        </p:nvSpPr>
        <p:spPr>
          <a:xfrm>
            <a:off x="1757091" y="559045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ACF741-8896-4F37-B8ED-CBB465EBCC64}"/>
              </a:ext>
            </a:extLst>
          </p:cNvPr>
          <p:cNvSpPr/>
          <p:nvPr/>
        </p:nvSpPr>
        <p:spPr>
          <a:xfrm>
            <a:off x="2187787" y="559045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41C145-FEBC-471D-B26F-417F70E2E175}"/>
              </a:ext>
            </a:extLst>
          </p:cNvPr>
          <p:cNvSpPr/>
          <p:nvPr/>
        </p:nvSpPr>
        <p:spPr>
          <a:xfrm>
            <a:off x="895699" y="60509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85E7A-8AE8-4CA6-9EC5-6B8990F7DBE6}"/>
              </a:ext>
            </a:extLst>
          </p:cNvPr>
          <p:cNvSpPr/>
          <p:nvPr/>
        </p:nvSpPr>
        <p:spPr>
          <a:xfrm>
            <a:off x="1326395" y="60509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5962A62-EB22-4852-B61C-B138D3E90E47}"/>
              </a:ext>
            </a:extLst>
          </p:cNvPr>
          <p:cNvSpPr/>
          <p:nvPr/>
        </p:nvSpPr>
        <p:spPr>
          <a:xfrm>
            <a:off x="1757091" y="60509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119A7-7A4A-4802-B444-07FA299B284D}"/>
              </a:ext>
            </a:extLst>
          </p:cNvPr>
          <p:cNvSpPr/>
          <p:nvPr/>
        </p:nvSpPr>
        <p:spPr>
          <a:xfrm>
            <a:off x="2187787" y="60509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2411A0E-87DF-420A-BD1B-1F8895A827F4}"/>
              </a:ext>
            </a:extLst>
          </p:cNvPr>
          <p:cNvSpPr/>
          <p:nvPr/>
        </p:nvSpPr>
        <p:spPr>
          <a:xfrm>
            <a:off x="895699" y="73232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3FB88845-1A07-4BCD-B52B-E7D49BAD8D89}"/>
              </a:ext>
            </a:extLst>
          </p:cNvPr>
          <p:cNvSpPr/>
          <p:nvPr/>
        </p:nvSpPr>
        <p:spPr>
          <a:xfrm>
            <a:off x="895699" y="119284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22EFFDFC-857E-4647-ACDA-3497A4EDB905}"/>
              </a:ext>
            </a:extLst>
          </p:cNvPr>
          <p:cNvSpPr/>
          <p:nvPr/>
        </p:nvSpPr>
        <p:spPr>
          <a:xfrm>
            <a:off x="2187786" y="487185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E72231C-F6D2-4FC7-AC01-E2B0A12FCF5A}"/>
              </a:ext>
            </a:extLst>
          </p:cNvPr>
          <p:cNvSpPr/>
          <p:nvPr/>
        </p:nvSpPr>
        <p:spPr>
          <a:xfrm>
            <a:off x="2618483" y="559045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529C92E-9AB3-4ADD-80C9-2DA1275A0E4D}"/>
              </a:ext>
            </a:extLst>
          </p:cNvPr>
          <p:cNvSpPr/>
          <p:nvPr/>
        </p:nvSpPr>
        <p:spPr>
          <a:xfrm>
            <a:off x="2618483" y="60509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D36511C-F8B3-440C-8590-7AEFBE187170}"/>
              </a:ext>
            </a:extLst>
          </p:cNvPr>
          <p:cNvSpPr/>
          <p:nvPr/>
        </p:nvSpPr>
        <p:spPr>
          <a:xfrm>
            <a:off x="895699" y="199675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52AF35-3316-45BA-8AD4-03E8EABD67A7}"/>
              </a:ext>
            </a:extLst>
          </p:cNvPr>
          <p:cNvSpPr/>
          <p:nvPr/>
        </p:nvSpPr>
        <p:spPr>
          <a:xfrm>
            <a:off x="1326395" y="199675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41771B0-D669-4459-B9CF-8396F3EC8583}"/>
              </a:ext>
            </a:extLst>
          </p:cNvPr>
          <p:cNvSpPr/>
          <p:nvPr/>
        </p:nvSpPr>
        <p:spPr>
          <a:xfrm>
            <a:off x="895699" y="24572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08DF21-4230-4FF7-8FE5-C535961C18D8}"/>
              </a:ext>
            </a:extLst>
          </p:cNvPr>
          <p:cNvSpPr txBox="1"/>
          <p:nvPr/>
        </p:nvSpPr>
        <p:spPr>
          <a:xfrm>
            <a:off x="54298" y="860180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6.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016F52-A30F-4A37-9D16-33C54B981FB0}"/>
              </a:ext>
            </a:extLst>
          </p:cNvPr>
          <p:cNvSpPr txBox="1"/>
          <p:nvPr/>
        </p:nvSpPr>
        <p:spPr>
          <a:xfrm>
            <a:off x="54298" y="2157549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7.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94C2DF-5EEA-4FA8-834C-22136E6981D6}"/>
              </a:ext>
            </a:extLst>
          </p:cNvPr>
          <p:cNvSpPr txBox="1"/>
          <p:nvPr/>
        </p:nvSpPr>
        <p:spPr>
          <a:xfrm>
            <a:off x="50544" y="3367032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058AEF-8FE1-4AB5-A9E4-A90FF697E286}"/>
              </a:ext>
            </a:extLst>
          </p:cNvPr>
          <p:cNvSpPr txBox="1"/>
          <p:nvPr/>
        </p:nvSpPr>
        <p:spPr>
          <a:xfrm>
            <a:off x="53453" y="4631010"/>
            <a:ext cx="40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9.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4DDDBF-8E05-49A1-BC7B-36534A59ABFC}"/>
              </a:ext>
            </a:extLst>
          </p:cNvPr>
          <p:cNvSpPr txBox="1"/>
          <p:nvPr/>
        </p:nvSpPr>
        <p:spPr>
          <a:xfrm>
            <a:off x="50543" y="5806148"/>
            <a:ext cx="48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le 7">
                <a:extLst>
                  <a:ext uri="{FF2B5EF4-FFF2-40B4-BE49-F238E27FC236}">
                    <a16:creationId xmlns:a16="http://schemas.microsoft.com/office/drawing/2014/main" id="{590EC5E4-2174-4454-A911-5FEFABD1687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5872080"/>
                  </p:ext>
                </p:extLst>
              </p:nvPr>
            </p:nvGraphicFramePr>
            <p:xfrm>
              <a:off x="3014132" y="38975"/>
              <a:ext cx="6096000" cy="6544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12184544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229608513"/>
                        </a:ext>
                      </a:extLst>
                    </a:gridCol>
                  </a:tblGrid>
                  <a:tr h="5004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Increase / Decrease / Same?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P(yellow) =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4074658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=1</m:t>
                              </m:r>
                            </m:oMath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19303000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68548134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68916105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06895472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757179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le 7">
                <a:extLst>
                  <a:ext uri="{FF2B5EF4-FFF2-40B4-BE49-F238E27FC236}">
                    <a16:creationId xmlns:a16="http://schemas.microsoft.com/office/drawing/2014/main" id="{590EC5E4-2174-4454-A911-5FEFABD1687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5872080"/>
                  </p:ext>
                </p:extLst>
              </p:nvPr>
            </p:nvGraphicFramePr>
            <p:xfrm>
              <a:off x="3014132" y="38975"/>
              <a:ext cx="6096000" cy="6544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12184544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229608513"/>
                        </a:ext>
                      </a:extLst>
                    </a:gridCol>
                  </a:tblGrid>
                  <a:tr h="5004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Increase / Decrease / Same?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P(yellow) =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4074658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43939" r="-800" b="-4025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9303000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143216" r="-800" b="-3005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548134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244444" r="-800" b="-202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916105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342714" r="-800" b="-1010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6895472"/>
                      </a:ext>
                    </a:extLst>
                  </a:tr>
                  <a:tr h="1208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00" t="-444949" r="-800" b="-1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7179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8326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187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Probability of a single event: version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75</cp:revision>
  <dcterms:created xsi:type="dcterms:W3CDTF">2018-01-26T08:52:52Z</dcterms:created>
  <dcterms:modified xsi:type="dcterms:W3CDTF">2020-02-22T07:22:16Z</dcterms:modified>
</cp:coreProperties>
</file>