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47" r:id="rId3"/>
    <p:sldId id="354" r:id="rId4"/>
    <p:sldId id="35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91" d="100"/>
          <a:sy n="91" d="100"/>
        </p:scale>
        <p:origin x="115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21/12/2019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770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810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Product of prime factors: Version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360001" y="3980254"/>
                <a:ext cx="41218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18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 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product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prime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factors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001" y="3980254"/>
                <a:ext cx="4121834" cy="369332"/>
              </a:xfrm>
              <a:prstGeom prst="rect">
                <a:avLst/>
              </a:prstGeom>
              <a:blipFill>
                <a:blip r:embed="rId3"/>
                <a:stretch>
                  <a:fillRect l="-1183" r="-296" b="-278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2360001" y="4581368"/>
                <a:ext cx="41218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90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 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product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prime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factors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001" y="4581368"/>
                <a:ext cx="4121834" cy="369332"/>
              </a:xfrm>
              <a:prstGeom prst="rect">
                <a:avLst/>
              </a:prstGeom>
              <a:blipFill>
                <a:blip r:embed="rId4"/>
                <a:stretch>
                  <a:fillRect l="-1183" r="-296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2190083" y="5190903"/>
                <a:ext cx="42917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180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 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product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prime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factors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083" y="5190903"/>
                <a:ext cx="4291752" cy="369332"/>
              </a:xfrm>
              <a:prstGeom prst="rect">
                <a:avLst/>
              </a:prstGeom>
              <a:blipFill>
                <a:blip r:embed="rId5"/>
                <a:stretch>
                  <a:fillRect l="-1136" r="-284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182005" y="663645"/>
                <a:ext cx="3777436" cy="608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Express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24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as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product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prime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factors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05" y="663645"/>
                <a:ext cx="3777436" cy="608436"/>
              </a:xfrm>
              <a:prstGeom prst="rect">
                <a:avLst/>
              </a:prstGeom>
              <a:blipFill>
                <a:blip r:embed="rId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70D6DF1-FDC6-4033-8642-D68802A60446}"/>
                  </a:ext>
                </a:extLst>
              </p:cNvPr>
              <p:cNvSpPr txBox="1"/>
              <p:nvPr/>
            </p:nvSpPr>
            <p:spPr>
              <a:xfrm>
                <a:off x="4506910" y="663645"/>
                <a:ext cx="3777436" cy="608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Express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48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as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product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prime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factors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70D6DF1-FDC6-4033-8642-D68802A604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910" y="663645"/>
                <a:ext cx="3777436" cy="608436"/>
              </a:xfrm>
              <a:prstGeom prst="rect">
                <a:avLst/>
              </a:prstGeom>
              <a:blipFill>
                <a:blip r:embed="rId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EC1EBEC-95BC-41B7-B864-0627EDD139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54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E16C605-F64C-48CC-8F52-8F468FF3483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73377" y="259971"/>
              <a:ext cx="3913613" cy="4079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7270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763145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633198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Product of prime factors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3.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4.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5.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360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6.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240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7.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8.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9.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144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611217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10.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1296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440752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E16C605-F64C-48CC-8F52-8F468FF3483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73377" y="259971"/>
              <a:ext cx="3913613" cy="4079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7270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763145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633198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Product of prime factors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108197" r="-348000" b="-9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108197" r="-462" b="-9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208197" r="-348000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208197" r="-462" b="-8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3.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308197" r="-348000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308197" r="-462" b="-7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4.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408197" r="-34800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408197" r="-462" b="-6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5.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516667" r="-348000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516667" r="-462" b="-5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6.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606557" r="-34800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606557" r="-462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7.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706557" r="-34800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706557" r="-462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8.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806557" r="-348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806557" r="-462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9.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906557" r="-348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906557" r="-462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611217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10.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1006557" r="-348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1006557" r="-462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440752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684DE26E-5954-40AC-AA19-9ED555AE234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73377" y="4743829"/>
              <a:ext cx="3906737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6644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78377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626322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11.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89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89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12.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×13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13.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93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31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14.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19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15.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97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97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9876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684DE26E-5954-40AC-AA19-9ED555AE234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73377" y="4743829"/>
              <a:ext cx="3906737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6644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78377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626322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11.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844" t="-8197" r="-339063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8843" t="-8197" r="-463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12.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844" t="-108197" r="-339063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8843" t="-108197" r="-463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13.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844" t="-208197" r="-339063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8843" t="-208197" r="-463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14.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844" t="-308197" r="-33906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8843" t="-308197" r="-463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15.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844" t="-408197" r="-339063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8843" t="-408197" r="-463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9876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5DED7C74-B8CB-49AA-9BC2-C89F043B924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50267" y="259971"/>
              <a:ext cx="3906737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6644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865128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54496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Product of prime factors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16.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17.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18.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19.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900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5DED7C74-B8CB-49AA-9BC2-C89F043B924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50267" y="259971"/>
              <a:ext cx="3906737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6644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865128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54496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Product of prime factors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16.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8451" t="-108197" r="-295775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3828" t="-108197" r="-478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17.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8451" t="-208197" r="-295775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3828" t="-208197" r="-478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18.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8451" t="-308197" r="-295775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3828" t="-308197" r="-478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19.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8451" t="-408197" r="-295775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3828" t="-408197" r="-478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877CFBA0-A5A5-4ABF-85E8-9D2B9FA9BD0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50267" y="2357927"/>
              <a:ext cx="3906737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6644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98888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42120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20.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21.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22.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23.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216 000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877CFBA0-A5A5-4ABF-85E8-9D2B9FA9BD0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50267" y="2357927"/>
              <a:ext cx="3906737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6644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98888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42120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20.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1235" t="-8197" r="-246914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1558" t="-8197" r="-503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21.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1235" t="-106452" r="-246914" b="-2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1558" t="-106452" r="-503" b="-2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22.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1235" t="-209836" r="-246914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1558" t="-209836" r="-503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23.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1235" t="-309836" r="-246914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1558" t="-309836" r="-503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2">
                <a:extLst>
                  <a:ext uri="{FF2B5EF4-FFF2-40B4-BE49-F238E27FC236}">
                    <a16:creationId xmlns:a16="http://schemas.microsoft.com/office/drawing/2014/main" id="{BF84E715-3016-43BF-90AD-9C86288DC14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50268" y="4085044"/>
              <a:ext cx="3906737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6644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8445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56558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24.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25.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26.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126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27.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126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28.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126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1542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29.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126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39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30.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781721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2">
                <a:extLst>
                  <a:ext uri="{FF2B5EF4-FFF2-40B4-BE49-F238E27FC236}">
                    <a16:creationId xmlns:a16="http://schemas.microsoft.com/office/drawing/2014/main" id="{BF84E715-3016-43BF-90AD-9C86288DC14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50268" y="4085044"/>
              <a:ext cx="3906737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6644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8445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56558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24.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0145" t="-8197" r="-307246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2370" t="-8197" r="-474" b="-6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25.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0145" t="-108197" r="-307246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2370" t="-108197" r="-474" b="-5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26.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0145" t="-208197" r="-307246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2370" t="-208197" r="-474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27.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0145" t="-313333" r="-307246" b="-3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2370" t="-313333" r="-474" b="-33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28.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0145" t="-406557" r="-307246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2370" t="-406557" r="-474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1542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29.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0145" t="-506557" r="-307246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2370" t="-506557" r="-474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39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30.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0145" t="-606557" r="-307246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2370" t="-606557" r="-474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781721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524007B5-10B1-4345-AC74-FE501578DC04}"/>
              </a:ext>
            </a:extLst>
          </p:cNvPr>
          <p:cNvSpPr/>
          <p:nvPr/>
        </p:nvSpPr>
        <p:spPr>
          <a:xfrm>
            <a:off x="1692366" y="680644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F8FE14-A085-4DAF-990C-EBEC71FBAAFD}"/>
              </a:ext>
            </a:extLst>
          </p:cNvPr>
          <p:cNvSpPr/>
          <p:nvPr/>
        </p:nvSpPr>
        <p:spPr>
          <a:xfrm>
            <a:off x="1692366" y="1053116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AFBA9-04EE-4A08-931A-EAB3C171A7A7}"/>
              </a:ext>
            </a:extLst>
          </p:cNvPr>
          <p:cNvSpPr/>
          <p:nvPr/>
        </p:nvSpPr>
        <p:spPr>
          <a:xfrm>
            <a:off x="1692366" y="1425588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5D38EF-9FBA-4590-A441-E3C623B42A8B}"/>
              </a:ext>
            </a:extLst>
          </p:cNvPr>
          <p:cNvSpPr/>
          <p:nvPr/>
        </p:nvSpPr>
        <p:spPr>
          <a:xfrm>
            <a:off x="1692366" y="1798060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CE4539B-8E17-4EF5-B73A-69393AA674EC}"/>
              </a:ext>
            </a:extLst>
          </p:cNvPr>
          <p:cNvSpPr/>
          <p:nvPr/>
        </p:nvSpPr>
        <p:spPr>
          <a:xfrm>
            <a:off x="1692366" y="2170532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DFE863-ED15-4A8F-9B4A-5074A90B6C11}"/>
              </a:ext>
            </a:extLst>
          </p:cNvPr>
          <p:cNvSpPr/>
          <p:nvPr/>
        </p:nvSpPr>
        <p:spPr>
          <a:xfrm>
            <a:off x="1692366" y="2536129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10CA2F-B1E3-43D3-81E5-E39DFAEBE02B}"/>
              </a:ext>
            </a:extLst>
          </p:cNvPr>
          <p:cNvSpPr/>
          <p:nvPr/>
        </p:nvSpPr>
        <p:spPr>
          <a:xfrm>
            <a:off x="1692366" y="2901726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F9959C-D7B3-4735-BB87-279F1E15D86B}"/>
              </a:ext>
            </a:extLst>
          </p:cNvPr>
          <p:cNvSpPr/>
          <p:nvPr/>
        </p:nvSpPr>
        <p:spPr>
          <a:xfrm>
            <a:off x="1692366" y="3267323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AE108F-1972-422D-8631-E65C97AC574B}"/>
              </a:ext>
            </a:extLst>
          </p:cNvPr>
          <p:cNvSpPr/>
          <p:nvPr/>
        </p:nvSpPr>
        <p:spPr>
          <a:xfrm>
            <a:off x="1692366" y="3639795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039F4E-61D2-4390-BEA3-FCE6740A2F8B}"/>
              </a:ext>
            </a:extLst>
          </p:cNvPr>
          <p:cNvSpPr/>
          <p:nvPr/>
        </p:nvSpPr>
        <p:spPr>
          <a:xfrm>
            <a:off x="1692366" y="4012267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515D62-3AA3-47D4-85DE-F3E3C10EEB1B}"/>
              </a:ext>
            </a:extLst>
          </p:cNvPr>
          <p:cNvSpPr/>
          <p:nvPr/>
        </p:nvSpPr>
        <p:spPr>
          <a:xfrm>
            <a:off x="1682590" y="4788963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A3CE26-F5AF-4A95-A89B-93E3BF39D284}"/>
              </a:ext>
            </a:extLst>
          </p:cNvPr>
          <p:cNvSpPr/>
          <p:nvPr/>
        </p:nvSpPr>
        <p:spPr>
          <a:xfrm>
            <a:off x="1682589" y="5164503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BB738B1-4AEB-4310-A85C-529D2D52924A}"/>
              </a:ext>
            </a:extLst>
          </p:cNvPr>
          <p:cNvSpPr/>
          <p:nvPr/>
        </p:nvSpPr>
        <p:spPr>
          <a:xfrm>
            <a:off x="1682588" y="5540043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906623-6D29-42D9-8418-7435BF2AA4FB}"/>
              </a:ext>
            </a:extLst>
          </p:cNvPr>
          <p:cNvSpPr/>
          <p:nvPr/>
        </p:nvSpPr>
        <p:spPr>
          <a:xfrm>
            <a:off x="1682587" y="5908708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224889B-48B3-4142-AA0F-A91E47AA4591}"/>
              </a:ext>
            </a:extLst>
          </p:cNvPr>
          <p:cNvSpPr/>
          <p:nvPr/>
        </p:nvSpPr>
        <p:spPr>
          <a:xfrm>
            <a:off x="1682586" y="6277373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2E620D7-02F5-421F-B418-C2A8709A0D66}"/>
              </a:ext>
            </a:extLst>
          </p:cNvPr>
          <p:cNvSpPr/>
          <p:nvPr/>
        </p:nvSpPr>
        <p:spPr>
          <a:xfrm>
            <a:off x="6231824" y="680643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F30A85-C04C-48BE-9750-D519416475B5}"/>
              </a:ext>
            </a:extLst>
          </p:cNvPr>
          <p:cNvSpPr/>
          <p:nvPr/>
        </p:nvSpPr>
        <p:spPr>
          <a:xfrm>
            <a:off x="6231823" y="1053115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65B6F3-1C8F-493F-828C-EF19D1760CC0}"/>
              </a:ext>
            </a:extLst>
          </p:cNvPr>
          <p:cNvSpPr/>
          <p:nvPr/>
        </p:nvSpPr>
        <p:spPr>
          <a:xfrm>
            <a:off x="6231822" y="1425587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881B512-0DBE-4627-A375-53789BC4743E}"/>
              </a:ext>
            </a:extLst>
          </p:cNvPr>
          <p:cNvSpPr/>
          <p:nvPr/>
        </p:nvSpPr>
        <p:spPr>
          <a:xfrm>
            <a:off x="6231821" y="1798059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CF5874C-F1E5-49DF-AD87-119463DCCE3B}"/>
              </a:ext>
            </a:extLst>
          </p:cNvPr>
          <p:cNvSpPr/>
          <p:nvPr/>
        </p:nvSpPr>
        <p:spPr>
          <a:xfrm>
            <a:off x="6273077" y="2400888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F93875B-3543-4D70-99DE-C8AEA36C246F}"/>
              </a:ext>
            </a:extLst>
          </p:cNvPr>
          <p:cNvSpPr/>
          <p:nvPr/>
        </p:nvSpPr>
        <p:spPr>
          <a:xfrm>
            <a:off x="6273076" y="2773360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187F76A-2CF1-4FA8-8992-D499E8A3AD60}"/>
              </a:ext>
            </a:extLst>
          </p:cNvPr>
          <p:cNvSpPr/>
          <p:nvPr/>
        </p:nvSpPr>
        <p:spPr>
          <a:xfrm>
            <a:off x="6273075" y="3145832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E8DCC6-24FD-4F9E-8E97-FEAC22F4293E}"/>
              </a:ext>
            </a:extLst>
          </p:cNvPr>
          <p:cNvSpPr/>
          <p:nvPr/>
        </p:nvSpPr>
        <p:spPr>
          <a:xfrm>
            <a:off x="6273074" y="3518304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C2B4BFF-6A2B-46AA-92FC-8EA39FE08E4A}"/>
              </a:ext>
            </a:extLst>
          </p:cNvPr>
          <p:cNvSpPr/>
          <p:nvPr/>
        </p:nvSpPr>
        <p:spPr>
          <a:xfrm>
            <a:off x="6231821" y="4133243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56CE473-1F43-449C-B3BE-185206CE0253}"/>
              </a:ext>
            </a:extLst>
          </p:cNvPr>
          <p:cNvSpPr/>
          <p:nvPr/>
        </p:nvSpPr>
        <p:spPr>
          <a:xfrm>
            <a:off x="6231820" y="4505715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6464C49-24BB-4333-A9DF-8CF47C43DF57}"/>
              </a:ext>
            </a:extLst>
          </p:cNvPr>
          <p:cNvSpPr/>
          <p:nvPr/>
        </p:nvSpPr>
        <p:spPr>
          <a:xfrm>
            <a:off x="6231819" y="4878187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85D2131-E3D2-4466-9432-3192D506307A}"/>
              </a:ext>
            </a:extLst>
          </p:cNvPr>
          <p:cNvSpPr/>
          <p:nvPr/>
        </p:nvSpPr>
        <p:spPr>
          <a:xfrm>
            <a:off x="6231818" y="5250659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F776D35-6615-4DAB-8AD2-85B81601BF98}"/>
              </a:ext>
            </a:extLst>
          </p:cNvPr>
          <p:cNvSpPr/>
          <p:nvPr/>
        </p:nvSpPr>
        <p:spPr>
          <a:xfrm>
            <a:off x="6181796" y="5623131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4BD6757-2711-4334-9E8B-3112B24C4465}"/>
              </a:ext>
            </a:extLst>
          </p:cNvPr>
          <p:cNvSpPr/>
          <p:nvPr/>
        </p:nvSpPr>
        <p:spPr>
          <a:xfrm>
            <a:off x="6181795" y="5995603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402216D-6BED-4307-A3C6-BD804AE65B31}"/>
              </a:ext>
            </a:extLst>
          </p:cNvPr>
          <p:cNvSpPr/>
          <p:nvPr/>
        </p:nvSpPr>
        <p:spPr>
          <a:xfrm>
            <a:off x="6181794" y="6368075"/>
            <a:ext cx="2357119" cy="267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44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E16C605-F64C-48CC-8F52-8F468FF3483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73377" y="259971"/>
              <a:ext cx="3913613" cy="4079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7270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763145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633198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Product of prime factors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3.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4.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5.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360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6.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240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7.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8.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9.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144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611217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10.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1296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440752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E16C605-F64C-48CC-8F52-8F468FF3483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73377" y="259971"/>
              <a:ext cx="3913613" cy="4079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7270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763145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633198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Product of prime factors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108197" r="-348000" b="-9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108197" r="-462" b="-9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208197" r="-348000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208197" r="-462" b="-8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3.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308197" r="-348000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308197" r="-462" b="-7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4.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408197" r="-34800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408197" r="-462" b="-6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5.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516667" r="-348000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516667" r="-462" b="-5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6.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606557" r="-34800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606557" r="-462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7.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706557" r="-34800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706557" r="-462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8.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806557" r="-348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806557" r="-462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9.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906557" r="-348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906557" r="-462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611217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10.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8800" t="-1006557" r="-348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730" t="-1006557" r="-462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440752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684DE26E-5954-40AC-AA19-9ED555AE234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73377" y="4743829"/>
              <a:ext cx="3906737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6644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78377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626322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11.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89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89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12.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×13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13.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93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31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14.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19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15.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97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97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9876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684DE26E-5954-40AC-AA19-9ED555AE234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73377" y="4743829"/>
              <a:ext cx="3906737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6644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78377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626322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11.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844" t="-8197" r="-339063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8843" t="-8197" r="-463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12.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844" t="-108197" r="-339063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8843" t="-108197" r="-463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13.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844" t="-208197" r="-339063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8843" t="-208197" r="-463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14.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844" t="-308197" r="-33906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8843" t="-308197" r="-463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15.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4844" t="-408197" r="-339063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8843" t="-408197" r="-463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9876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5DED7C74-B8CB-49AA-9BC2-C89F043B924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50267" y="259971"/>
              <a:ext cx="3906737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6644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865128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54496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Product of prime factors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16.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17.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18.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19.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900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2">
                <a:extLst>
                  <a:ext uri="{FF2B5EF4-FFF2-40B4-BE49-F238E27FC236}">
                    <a16:creationId xmlns:a16="http://schemas.microsoft.com/office/drawing/2014/main" id="{5DED7C74-B8CB-49AA-9BC2-C89F043B924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50267" y="259971"/>
              <a:ext cx="3906737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6644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865128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54496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Product of prime factors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16.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8451" t="-108197" r="-295775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3828" t="-108197" r="-478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17.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8451" t="-208197" r="-295775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3828" t="-208197" r="-478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18.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8451" t="-308197" r="-295775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3828" t="-308197" r="-478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19.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8451" t="-408197" r="-295775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3828" t="-408197" r="-478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877CFBA0-A5A5-4ABF-85E8-9D2B9FA9BD0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50267" y="2357927"/>
              <a:ext cx="3906737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6644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98888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42120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20.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21.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22.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23.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216 000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2">
                <a:extLst>
                  <a:ext uri="{FF2B5EF4-FFF2-40B4-BE49-F238E27FC236}">
                    <a16:creationId xmlns:a16="http://schemas.microsoft.com/office/drawing/2014/main" id="{877CFBA0-A5A5-4ABF-85E8-9D2B9FA9BD0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50267" y="2357927"/>
              <a:ext cx="3906737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6644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98888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42120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20.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1235" t="-8197" r="-246914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1558" t="-8197" r="-503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21.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1235" t="-106452" r="-246914" b="-2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1558" t="-106452" r="-503" b="-2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22.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1235" t="-209836" r="-246914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1558" t="-209836" r="-503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23.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1235" t="-309836" r="-246914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1558" t="-309836" r="-503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2">
                <a:extLst>
                  <a:ext uri="{FF2B5EF4-FFF2-40B4-BE49-F238E27FC236}">
                    <a16:creationId xmlns:a16="http://schemas.microsoft.com/office/drawing/2014/main" id="{BF84E715-3016-43BF-90AD-9C86288DC14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50268" y="4085044"/>
              <a:ext cx="3906737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6644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8445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56558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24.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25.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26.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126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27.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126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28.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126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1542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29.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126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39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30.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781721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2">
                <a:extLst>
                  <a:ext uri="{FF2B5EF4-FFF2-40B4-BE49-F238E27FC236}">
                    <a16:creationId xmlns:a16="http://schemas.microsoft.com/office/drawing/2014/main" id="{BF84E715-3016-43BF-90AD-9C86288DC14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50268" y="4085044"/>
              <a:ext cx="3906737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6644">
                      <a:extLst>
                        <a:ext uri="{9D8B030D-6E8A-4147-A177-3AD203B41FA5}">
                          <a16:colId xmlns:a16="http://schemas.microsoft.com/office/drawing/2014/main" val="1586278190"/>
                        </a:ext>
                      </a:extLst>
                    </a:gridCol>
                    <a:gridCol w="8445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56558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24.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0145" t="-8197" r="-307246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2370" t="-8197" r="-474" b="-6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25.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0145" t="-108197" r="-307246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2370" t="-108197" r="-474" b="-5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26.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0145" t="-208197" r="-307246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2370" t="-208197" r="-474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27.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0145" t="-313333" r="-307246" b="-3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2370" t="-313333" r="-474" b="-33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28.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0145" t="-406557" r="-307246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2370" t="-406557" r="-474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1542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29.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0145" t="-506557" r="-307246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2370" t="-506557" r="-474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39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rgbClr val="007FFF"/>
                              </a:solidFill>
                            </a:rPr>
                            <a:t>30.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0145" t="-606557" r="-307246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2370" t="-606557" r="-474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781721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3915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442</Words>
  <Application>Microsoft Office PowerPoint</Application>
  <PresentationFormat>On-screen Show (4:3)</PresentationFormat>
  <Paragraphs>202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Product of prime factors: Version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99</cp:revision>
  <dcterms:created xsi:type="dcterms:W3CDTF">2018-01-26T08:52:52Z</dcterms:created>
  <dcterms:modified xsi:type="dcterms:W3CDTF">2019-12-21T19:15:46Z</dcterms:modified>
</cp:coreProperties>
</file>