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2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7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:a16="http://schemas.microsoft.com/office/drawing/2014/main" id="{43E42DF9-3091-4DF9-9284-2E214E6B5E2A}"/>
              </a:ext>
            </a:extLst>
          </p:cNvPr>
          <p:cNvSpPr/>
          <p:nvPr userDrawn="1"/>
        </p:nvSpPr>
        <p:spPr>
          <a:xfrm>
            <a:off x="107504" y="553998"/>
            <a:ext cx="8928992" cy="6173973"/>
          </a:xfrm>
          <a:prstGeom prst="roundRect">
            <a:avLst>
              <a:gd name="adj" fmla="val 6204"/>
            </a:avLst>
          </a:prstGeom>
          <a:solidFill>
            <a:srgbClr val="FFFFCC"/>
          </a:solidFill>
          <a:ln w="38100">
            <a:solidFill>
              <a:schemeClr val="accent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7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407658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Subtracting decimals – carry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(alternate version)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EAEBAD3-30A0-4577-BFDE-11BCF1908CEF}"/>
                  </a:ext>
                </a:extLst>
              </p:cNvPr>
              <p:cNvSpPr/>
              <p:nvPr/>
            </p:nvSpPr>
            <p:spPr>
              <a:xfrm>
                <a:off x="2464916" y="4185716"/>
                <a:ext cx="4572000" cy="16312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2 −0.7=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marL="457200" lvl="0" indent="-457200">
                  <a:buFont typeface="+mj-lt"/>
                  <a:buAutoNum type="arabicPeriod"/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0.7 −0.2=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marL="457200" lvl="0" indent="-457200">
                  <a:buFont typeface="+mj-lt"/>
                  <a:buAutoNum type="arabicPeriod"/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7 − 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EAEBAD3-30A0-4577-BFDE-11BCF1908C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916" y="4185716"/>
                <a:ext cx="4572000" cy="16312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9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737544"/>
            <a:ext cx="231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739879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65938" y="605306"/>
            <a:ext cx="32081" cy="61367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1166510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1650442"/>
                <a:ext cx="25678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0.35−0.21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1650442"/>
                <a:ext cx="256781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1650442"/>
                <a:ext cx="25678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0.25−0.13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1650442"/>
                <a:ext cx="256781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08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651780" y="704971"/>
                <a:ext cx="2889682" cy="584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6 − 1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6 −0.1=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7 −0.1=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7 −0.2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2 −0.7=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0.7 −0.2=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21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7−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22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0.7 − 0.02=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80" y="704971"/>
                <a:ext cx="2889682" cy="5847755"/>
              </a:xfrm>
              <a:prstGeom prst="rect">
                <a:avLst/>
              </a:prstGeom>
              <a:blipFill>
                <a:blip r:embed="rId2"/>
                <a:stretch>
                  <a:fillRect l="-2954" t="-834" b="-12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/>
              <p:nvPr/>
            </p:nvSpPr>
            <p:spPr>
              <a:xfrm>
                <a:off x="5183226" y="704970"/>
                <a:ext cx="2889682" cy="584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0.07−0.02=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0.07=</m:t>
                    </m:r>
                  </m:oMath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0.2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0.22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06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0.6 − 0.02=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6 − 0.02=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.6 −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0.02=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0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6.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− </m:t>
                    </m:r>
                    <m:r>
                      <a:rPr kumimoji="0" lang="en-GB" sz="2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0.02=</m:t>
                    </m:r>
                  </m:oMath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226" y="704970"/>
                <a:ext cx="2889682" cy="5847755"/>
              </a:xfrm>
              <a:prstGeom prst="rect">
                <a:avLst/>
              </a:prstGeom>
              <a:blipFill>
                <a:blip r:embed="rId3"/>
                <a:stretch>
                  <a:fillRect l="-2743" t="-834" b="-12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55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651780" y="704971"/>
                <a:ext cx="2889682" cy="584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6 − 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6 −0.1=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7 −0.1=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7 −0.2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2 −0.7=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0.7 −0.2=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0.49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7−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0.7−0.02=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80" y="704971"/>
                <a:ext cx="2889682" cy="58477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/>
              <p:nvPr/>
            </p:nvSpPr>
            <p:spPr>
              <a:xfrm>
                <a:off x="5183226" y="704970"/>
                <a:ext cx="2889682" cy="584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0.07−0.02=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0.07=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0.22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06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0.6 − 0.02=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6 − 0.02=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5.98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.6 −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6.58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</m:t>
                      </m:r>
                      <m:r>
                        <a:rPr kumimoji="0" lang="en-GB" sz="2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0.02=</m:t>
                      </m:r>
                      <m:r>
                        <a:rPr kumimoji="0" lang="en-GB" sz="2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6.04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8C32607-A430-4A59-AE01-B433C7ED7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226" y="704970"/>
                <a:ext cx="2889682" cy="58477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27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172</Words>
  <Application>Microsoft Office PowerPoint</Application>
  <PresentationFormat>On-screen Show (4:3)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Office Theme</vt:lpstr>
      <vt:lpstr>Decimals:  Subtracting decimals – carry (alternate version)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2020-02-02T16:57:14Z</dcterms:modified>
</cp:coreProperties>
</file>