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98" r:id="rId3"/>
    <p:sldId id="318" r:id="rId4"/>
    <p:sldId id="348" r:id="rId5"/>
    <p:sldId id="349" r:id="rId6"/>
    <p:sldId id="350" r:id="rId7"/>
    <p:sldId id="35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9" autoAdjust="0"/>
    <p:restoredTop sz="95634" autoAdjust="0"/>
  </p:normalViewPr>
  <p:slideViewPr>
    <p:cSldViewPr snapToGrid="0">
      <p:cViewPr>
        <p:scale>
          <a:sx n="80" d="100"/>
          <a:sy n="80" d="100"/>
        </p:scale>
        <p:origin x="126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A451-1D68-4C67-BE54-8E146B936B1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1062-EF12-46A9-B437-7769B7E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6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7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53CE-5551-43C8-8111-605FDB12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501E-A623-40D1-BE8D-5A64510BC8B5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D8FB-2574-4C72-B231-2D1EA8A6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527E5-8AA4-429F-82BF-8755B849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EEBC-5D10-4C06-ACF5-5E091FC10B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235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4393B-0E1D-4DF2-BDB6-1FF4176B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72AA-DAEA-4BBE-B488-41F631FC0388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034B6-F5AD-4490-A8F8-F22CABB2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68C4B-6480-444D-834F-247A0BE2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CACA-1333-4601-A082-FA7E4FAC22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162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0AEE-15FB-4E19-AD3C-C5642B2E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CF1B-877C-4C92-A220-EF8FD82DCDB5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F168-7709-4350-9C12-16836046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B3AD-BE94-4988-AAE2-137E209B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B29FD-9906-4CA3-A926-B7B885B15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5069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8F388A-0040-44F4-9987-510B24F3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B8F8-5D64-4D27-B584-0D89B57EFFA4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4CDD12-5EFD-45FF-94C5-0C0792FD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5D37FE-D218-4821-9020-CBB51168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F9A4-E0B2-4DF8-A5AA-D01B197A65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33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AE99F3-4FA8-4695-8FBC-6F83572F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4205-9F28-4BC2-95FC-4D857EADCD41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9A4DAB-1EFA-4919-92C3-149022CE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198D77-8528-4DBD-B446-5575FDE1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CF2DD-519C-4333-A59B-DFF435363A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672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5DA0E0-36EC-41E3-9EE1-7482BFF5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FC0E-6007-44C4-9B85-C72843BC3C5C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56CFEA-14C3-4569-B0BA-758B9596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09CBCF-2ABE-4F6B-A6DE-C8C8377C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85A63-24E0-4CC3-9B74-C4C0C351E3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51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C21E50-A1FC-48A0-BBB3-DCC79129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5F8-F5E0-4BF6-AFDD-92768FC37E7C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81699F-05BA-4B19-8C5E-37790CF3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5E714C-939B-4EAD-8B3E-7EF28BEB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078E-716F-4765-8589-5B3430A237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13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83BD22-1629-495C-8A4A-76745E66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85D9-0AA2-4FF0-BD78-652DE290680A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84BE11-E194-4CE2-ADE8-B338551F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2BCEB5-C338-4109-A98E-9CF41717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B335A-4BFA-403F-8DB0-3571F9D351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39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7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65FAA9-205E-4A65-A64E-64C79594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A7D3-BC2E-484C-91F9-0687679744F8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C6E1D-167D-41F3-A5B0-63AC8289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A52AC0-2862-449B-A041-994E72A0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D5B5-4E8D-40F5-AB2E-F628907ED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376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7CC46-277B-45BE-A325-50C40EB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0E65-4E04-446F-A231-7041A4EE988B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199FA-9A39-41A2-A48B-E6CC545A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D4B-512C-4D91-A31A-79880FB9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B7FD0-B6AD-4AD3-A298-2EF4CA24D9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3471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73775-C60E-40BF-8292-D9466129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48AC-2D83-47B2-AD46-A6A3CE941101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5F9EC-F914-4425-8525-2A045E87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420BE-4442-4885-BCE4-E6A99683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69AB3-17F3-4CF7-9E69-2C1B56F2E4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193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8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069312-0B07-4EAE-909C-979A322E81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7984F2-A954-46A1-85D1-6E7BFF1A8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EF60-A6D0-4147-88EF-49F36096C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6A8207-D8BB-4212-BA55-025882AE4E83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79608-949A-4ADA-88E2-438FB2FE8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208D-313D-4BB6-B13A-3C17407A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01C017-2712-4EA3-8168-EFA6431A2F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1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148" y="500117"/>
            <a:ext cx="6182139" cy="1016313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Time: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Fill in the gaps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9" y="25996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15775" y="18688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54031" y="20434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55162" y="20434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25611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5" y="25538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47551" y="18470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4" y="26427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</a:p>
        </p:txBody>
      </p:sp>
      <p:pic>
        <p:nvPicPr>
          <p:cNvPr id="1026" name="Picture 2" descr="Image result for clip art clock">
            <a:extLst>
              <a:ext uri="{FF2B5EF4-FFF2-40B4-BE49-F238E27FC236}">
                <a16:creationId xmlns:a16="http://schemas.microsoft.com/office/drawing/2014/main" id="{DA05564C-FD32-4C5D-A495-9E9F264C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2692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3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727E2DC1-B9EC-497E-A345-C58F9E61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5563"/>
            <a:ext cx="176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Worked Example</a:t>
            </a:r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0CBF5997-FA97-405A-B0E2-BD201F95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57150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Your Turn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2D1A10-DB5E-4555-B781-DFFAE9B74906}"/>
              </a:ext>
            </a:extLst>
          </p:cNvPr>
          <p:cNvCxnSpPr>
            <a:cxnSpLocks/>
          </p:cNvCxnSpPr>
          <p:nvPr/>
        </p:nvCxnSpPr>
        <p:spPr>
          <a:xfrm>
            <a:off x="4397375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AAFD07-D5A5-447B-9E90-4963840B43B2}"/>
              </a:ext>
            </a:extLst>
          </p:cNvPr>
          <p:cNvCxnSpPr>
            <a:cxnSpLocks/>
          </p:cNvCxnSpPr>
          <p:nvPr/>
        </p:nvCxnSpPr>
        <p:spPr>
          <a:xfrm>
            <a:off x="0" y="484188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8C6FA3-AB9E-46F0-B99C-A35D6DAC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8" y="787179"/>
            <a:ext cx="1678804" cy="1622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87946-D7D9-4617-8261-36878AD360F5}"/>
              </a:ext>
            </a:extLst>
          </p:cNvPr>
          <p:cNvSpPr txBox="1"/>
          <p:nvPr/>
        </p:nvSpPr>
        <p:spPr>
          <a:xfrm>
            <a:off x="2402487" y="1336599"/>
            <a:ext cx="83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CEC04-631A-4D7C-9F48-F7BBF5B8C8FC}"/>
              </a:ext>
            </a:extLst>
          </p:cNvPr>
          <p:cNvSpPr txBox="1"/>
          <p:nvPr/>
        </p:nvSpPr>
        <p:spPr>
          <a:xfrm>
            <a:off x="182243" y="2887682"/>
            <a:ext cx="301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 hour clock:</a:t>
            </a:r>
          </a:p>
          <a:p>
            <a:endParaRPr lang="en-GB" dirty="0"/>
          </a:p>
          <a:p>
            <a:r>
              <a:rPr lang="en-GB" dirty="0"/>
              <a:t>One and a half hours earlier (12 hour clock):</a:t>
            </a:r>
          </a:p>
          <a:p>
            <a:endParaRPr lang="en-GB" dirty="0"/>
          </a:p>
          <a:p>
            <a:r>
              <a:rPr lang="en-GB" dirty="0"/>
              <a:t>Three hours 15 minutes later </a:t>
            </a:r>
          </a:p>
          <a:p>
            <a:r>
              <a:rPr lang="en-GB" dirty="0"/>
              <a:t>(24 hour clock):</a:t>
            </a:r>
          </a:p>
          <a:p>
            <a:endParaRPr lang="en-GB" dirty="0"/>
          </a:p>
          <a:p>
            <a:r>
              <a:rPr lang="en-GB" dirty="0"/>
              <a:t>Time until 7.30am:</a:t>
            </a:r>
          </a:p>
          <a:p>
            <a:endParaRPr lang="en-GB" dirty="0"/>
          </a:p>
          <a:p>
            <a:r>
              <a:rPr lang="en-GB" dirty="0"/>
              <a:t>Time since 21:45: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477D5-2BA4-4F59-A20D-76EEC00A9EEA}"/>
              </a:ext>
            </a:extLst>
          </p:cNvPr>
          <p:cNvSpPr txBox="1"/>
          <p:nvPr/>
        </p:nvSpPr>
        <p:spPr>
          <a:xfrm>
            <a:off x="6841457" y="1347746"/>
            <a:ext cx="83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E7E7A-E3F4-4D48-B8AB-DD2F5E60877B}"/>
              </a:ext>
            </a:extLst>
          </p:cNvPr>
          <p:cNvSpPr txBox="1"/>
          <p:nvPr/>
        </p:nvSpPr>
        <p:spPr>
          <a:xfrm>
            <a:off x="4621213" y="2898829"/>
            <a:ext cx="301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 hour clock:</a:t>
            </a:r>
          </a:p>
          <a:p>
            <a:endParaRPr lang="en-GB" dirty="0"/>
          </a:p>
          <a:p>
            <a:r>
              <a:rPr lang="en-GB" dirty="0"/>
              <a:t>One and a half hours earlier (12 hour clock):</a:t>
            </a:r>
          </a:p>
          <a:p>
            <a:endParaRPr lang="en-GB" dirty="0"/>
          </a:p>
          <a:p>
            <a:r>
              <a:rPr lang="en-GB" dirty="0"/>
              <a:t>Three hours 15 minutes later </a:t>
            </a:r>
          </a:p>
          <a:p>
            <a:r>
              <a:rPr lang="en-GB" dirty="0"/>
              <a:t>(24 hour clock):</a:t>
            </a:r>
          </a:p>
          <a:p>
            <a:endParaRPr lang="en-GB" dirty="0"/>
          </a:p>
          <a:p>
            <a:r>
              <a:rPr lang="en-GB" dirty="0"/>
              <a:t>Time until 7.30am:</a:t>
            </a:r>
          </a:p>
          <a:p>
            <a:endParaRPr lang="en-GB" dirty="0"/>
          </a:p>
          <a:p>
            <a:r>
              <a:rPr lang="en-GB" dirty="0"/>
              <a:t>Time since 21:45: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7640A-904E-4557-BD2F-51947468B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13" y="756282"/>
            <a:ext cx="1645917" cy="16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4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167D6A-2E1E-4EEB-B0A1-004457BFF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26801"/>
              </p:ext>
            </p:extLst>
          </p:nvPr>
        </p:nvGraphicFramePr>
        <p:xfrm>
          <a:off x="528318" y="142356"/>
          <a:ext cx="8361682" cy="643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26">
                  <a:extLst>
                    <a:ext uri="{9D8B030D-6E8A-4147-A177-3AD203B41FA5}">
                      <a16:colId xmlns:a16="http://schemas.microsoft.com/office/drawing/2014/main" val="106617702"/>
                    </a:ext>
                  </a:extLst>
                </a:gridCol>
                <a:gridCol w="1194526">
                  <a:extLst>
                    <a:ext uri="{9D8B030D-6E8A-4147-A177-3AD203B41FA5}">
                      <a16:colId xmlns:a16="http://schemas.microsoft.com/office/drawing/2014/main" val="1533407637"/>
                    </a:ext>
                  </a:extLst>
                </a:gridCol>
                <a:gridCol w="879930">
                  <a:extLst>
                    <a:ext uri="{9D8B030D-6E8A-4147-A177-3AD203B41FA5}">
                      <a16:colId xmlns:a16="http://schemas.microsoft.com/office/drawing/2014/main" val="2408974175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917453129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385116522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039674407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030355215"/>
                    </a:ext>
                  </a:extLst>
                </a:gridCol>
              </a:tblGrid>
              <a:tr h="12372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Analogue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am / 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 hour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One and a half hours earlier </a:t>
                      </a:r>
                    </a:p>
                    <a:p>
                      <a:pPr algn="ctr"/>
                      <a:r>
                        <a:rPr lang="en-GB" sz="1400" dirty="0"/>
                        <a:t>(12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Three hours 15 minutes later </a:t>
                      </a:r>
                    </a:p>
                    <a:p>
                      <a:pPr algn="ctr"/>
                      <a:r>
                        <a:rPr lang="en-GB" sz="1400" dirty="0"/>
                        <a:t>(24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until 7.30am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since 21:45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320265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06:00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4:30am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09:15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8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07785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06:15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4:45am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09:30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8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3050474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07:15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5:45am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10:30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933794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19:15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5:45pm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22:30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12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21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2158587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19:45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6:15pm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23:00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22 hours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8480883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/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blipFill>
                <a:blip r:embed="rId2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/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2.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blipFill>
                <a:blip r:embed="rId3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/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3.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blipFill>
                <a:blip r:embed="rId4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/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4.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blipFill>
                <a:blip r:embed="rId5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/>
              <p:nvPr/>
            </p:nvSpPr>
            <p:spPr>
              <a:xfrm>
                <a:off x="147743" y="5919066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5.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5919066"/>
                <a:ext cx="253274" cy="307777"/>
              </a:xfrm>
              <a:prstGeom prst="rect">
                <a:avLst/>
              </a:prstGeom>
              <a:blipFill>
                <a:blip r:embed="rId6"/>
                <a:stretch>
                  <a:fillRect l="-23810" r="-2381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E23163D-D086-4D9A-AA4A-E65D07B23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01" y="2470150"/>
            <a:ext cx="969061" cy="92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EF5A47-C0A6-4E27-AC11-79D5061DC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91" y="1435902"/>
            <a:ext cx="940571" cy="927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F5801-4B14-4FF0-8DF8-8E31152CF8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01" y="3504398"/>
            <a:ext cx="969061" cy="9537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F33AF7-8485-46B6-A8A9-331F150F4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00" y="4530353"/>
            <a:ext cx="969061" cy="9537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10302B-AB41-446A-B5D6-B05A8FD1C8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40" y="5582159"/>
            <a:ext cx="950460" cy="9537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0BB061-5909-4263-83B2-37CA867BDA63}"/>
              </a:ext>
            </a:extLst>
          </p:cNvPr>
          <p:cNvSpPr/>
          <p:nvPr/>
        </p:nvSpPr>
        <p:spPr>
          <a:xfrm>
            <a:off x="3042327" y="1417758"/>
            <a:ext cx="65503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53DC14-64B5-4D5B-8AD4-B5CB01E1F73C}"/>
              </a:ext>
            </a:extLst>
          </p:cNvPr>
          <p:cNvSpPr/>
          <p:nvPr/>
        </p:nvSpPr>
        <p:spPr>
          <a:xfrm>
            <a:off x="3895467" y="1435902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F12F59-50F6-4140-95D6-411CDDE2A7FB}"/>
              </a:ext>
            </a:extLst>
          </p:cNvPr>
          <p:cNvSpPr/>
          <p:nvPr/>
        </p:nvSpPr>
        <p:spPr>
          <a:xfrm>
            <a:off x="5320109" y="1417758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47075B-D96E-47DB-A1E6-61C981DE07FF}"/>
              </a:ext>
            </a:extLst>
          </p:cNvPr>
          <p:cNvSpPr/>
          <p:nvPr/>
        </p:nvSpPr>
        <p:spPr>
          <a:xfrm>
            <a:off x="6672582" y="1417758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7A2C7-29E4-4B68-8978-2237B9547FC0}"/>
              </a:ext>
            </a:extLst>
          </p:cNvPr>
          <p:cNvSpPr/>
          <p:nvPr/>
        </p:nvSpPr>
        <p:spPr>
          <a:xfrm>
            <a:off x="7781291" y="1426830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D5F6EF-ECB0-4C88-B7CE-079ACA1F5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40" y="2470150"/>
            <a:ext cx="940571" cy="92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193F50-401F-4349-BA68-52DBE5618D39}"/>
              </a:ext>
            </a:extLst>
          </p:cNvPr>
          <p:cNvSpPr/>
          <p:nvPr/>
        </p:nvSpPr>
        <p:spPr>
          <a:xfrm>
            <a:off x="678140" y="2470150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520439-0CE1-4AE5-93D1-8C01912F5DFF}"/>
              </a:ext>
            </a:extLst>
          </p:cNvPr>
          <p:cNvSpPr/>
          <p:nvPr/>
        </p:nvSpPr>
        <p:spPr>
          <a:xfrm>
            <a:off x="1856258" y="2461078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76D3E2-7073-4365-9F05-60195714601C}"/>
              </a:ext>
            </a:extLst>
          </p:cNvPr>
          <p:cNvSpPr/>
          <p:nvPr/>
        </p:nvSpPr>
        <p:spPr>
          <a:xfrm>
            <a:off x="3887516" y="2470150"/>
            <a:ext cx="12092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AC4255-6FF9-4863-B2A6-4AAD04330E52}"/>
              </a:ext>
            </a:extLst>
          </p:cNvPr>
          <p:cNvSpPr/>
          <p:nvPr/>
        </p:nvSpPr>
        <p:spPr>
          <a:xfrm>
            <a:off x="5312158" y="2452006"/>
            <a:ext cx="12092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DDFB3B-CF27-4BA8-833F-DC64AEAB75A6}"/>
              </a:ext>
            </a:extLst>
          </p:cNvPr>
          <p:cNvSpPr/>
          <p:nvPr/>
        </p:nvSpPr>
        <p:spPr>
          <a:xfrm>
            <a:off x="6664631" y="2452006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3210E6-49BE-454D-8293-EA224A272790}"/>
              </a:ext>
            </a:extLst>
          </p:cNvPr>
          <p:cNvSpPr/>
          <p:nvPr/>
        </p:nvSpPr>
        <p:spPr>
          <a:xfrm>
            <a:off x="7773340" y="2461078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C0DA2D-535B-4168-BB52-E4E3CC728167}"/>
              </a:ext>
            </a:extLst>
          </p:cNvPr>
          <p:cNvSpPr/>
          <p:nvPr/>
        </p:nvSpPr>
        <p:spPr>
          <a:xfrm>
            <a:off x="665551" y="3531614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C69C12-9197-4A3B-B354-9D26B9BF05E6}"/>
              </a:ext>
            </a:extLst>
          </p:cNvPr>
          <p:cNvSpPr/>
          <p:nvPr/>
        </p:nvSpPr>
        <p:spPr>
          <a:xfrm>
            <a:off x="1843669" y="3522542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F67CDB-ADCC-4B6D-B7B7-4CFBD48D0F18}"/>
              </a:ext>
            </a:extLst>
          </p:cNvPr>
          <p:cNvSpPr/>
          <p:nvPr/>
        </p:nvSpPr>
        <p:spPr>
          <a:xfrm>
            <a:off x="3021787" y="3513470"/>
            <a:ext cx="65503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3B5786-8FE4-4EF0-92A0-5831CD5A9BEF}"/>
              </a:ext>
            </a:extLst>
          </p:cNvPr>
          <p:cNvSpPr/>
          <p:nvPr/>
        </p:nvSpPr>
        <p:spPr>
          <a:xfrm>
            <a:off x="5299569" y="3513470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E5562C-A501-4266-9F42-F0558B5F44DA}"/>
              </a:ext>
            </a:extLst>
          </p:cNvPr>
          <p:cNvSpPr/>
          <p:nvPr/>
        </p:nvSpPr>
        <p:spPr>
          <a:xfrm>
            <a:off x="6652042" y="3513470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A09B37-BFF1-4D26-A531-5426EA6B87CB}"/>
              </a:ext>
            </a:extLst>
          </p:cNvPr>
          <p:cNvSpPr/>
          <p:nvPr/>
        </p:nvSpPr>
        <p:spPr>
          <a:xfrm>
            <a:off x="7760751" y="3522542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D551E4-BBAD-46B3-A1CF-C69037BDEE9D}"/>
              </a:ext>
            </a:extLst>
          </p:cNvPr>
          <p:cNvSpPr/>
          <p:nvPr/>
        </p:nvSpPr>
        <p:spPr>
          <a:xfrm>
            <a:off x="657600" y="4565862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46BF78-ADB8-464E-9AD8-EA8D6E87048D}"/>
              </a:ext>
            </a:extLst>
          </p:cNvPr>
          <p:cNvSpPr/>
          <p:nvPr/>
        </p:nvSpPr>
        <p:spPr>
          <a:xfrm>
            <a:off x="1835718" y="4556790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14A827-F55B-4997-AD0F-79EB9D0AE15A}"/>
              </a:ext>
            </a:extLst>
          </p:cNvPr>
          <p:cNvSpPr/>
          <p:nvPr/>
        </p:nvSpPr>
        <p:spPr>
          <a:xfrm>
            <a:off x="3013836" y="4547718"/>
            <a:ext cx="65503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7FAE7C-6B4F-4A21-BE40-C821E31ED0EA}"/>
              </a:ext>
            </a:extLst>
          </p:cNvPr>
          <p:cNvSpPr/>
          <p:nvPr/>
        </p:nvSpPr>
        <p:spPr>
          <a:xfrm>
            <a:off x="3866976" y="4565862"/>
            <a:ext cx="12092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26C506-605C-485B-8469-03691FD023B3}"/>
              </a:ext>
            </a:extLst>
          </p:cNvPr>
          <p:cNvSpPr/>
          <p:nvPr/>
        </p:nvSpPr>
        <p:spPr>
          <a:xfrm>
            <a:off x="6644091" y="4547718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767EBD-B972-4BB4-9FE8-228135234A93}"/>
              </a:ext>
            </a:extLst>
          </p:cNvPr>
          <p:cNvSpPr/>
          <p:nvPr/>
        </p:nvSpPr>
        <p:spPr>
          <a:xfrm>
            <a:off x="7752800" y="4556790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D7C93F-0180-466F-A3D3-2F5C40021CBC}"/>
              </a:ext>
            </a:extLst>
          </p:cNvPr>
          <p:cNvSpPr/>
          <p:nvPr/>
        </p:nvSpPr>
        <p:spPr>
          <a:xfrm>
            <a:off x="657600" y="5600110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B3629A-7115-4E08-910B-153989D476EA}"/>
              </a:ext>
            </a:extLst>
          </p:cNvPr>
          <p:cNvSpPr/>
          <p:nvPr/>
        </p:nvSpPr>
        <p:spPr>
          <a:xfrm>
            <a:off x="1835718" y="5591038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A6DD04-444B-4FE9-B7FC-B7E7F33F3C26}"/>
              </a:ext>
            </a:extLst>
          </p:cNvPr>
          <p:cNvSpPr/>
          <p:nvPr/>
        </p:nvSpPr>
        <p:spPr>
          <a:xfrm>
            <a:off x="3013836" y="5581966"/>
            <a:ext cx="65503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DF69A8-7333-4E57-BAF3-8374DE38C92C}"/>
              </a:ext>
            </a:extLst>
          </p:cNvPr>
          <p:cNvSpPr/>
          <p:nvPr/>
        </p:nvSpPr>
        <p:spPr>
          <a:xfrm>
            <a:off x="3866976" y="5600110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FC58E0-EFA5-420E-9A0D-7AD092EE6B49}"/>
              </a:ext>
            </a:extLst>
          </p:cNvPr>
          <p:cNvSpPr/>
          <p:nvPr/>
        </p:nvSpPr>
        <p:spPr>
          <a:xfrm>
            <a:off x="5291618" y="5581966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3AD732-49FC-422B-B50C-0C66ACB6C9CF}"/>
              </a:ext>
            </a:extLst>
          </p:cNvPr>
          <p:cNvSpPr/>
          <p:nvPr/>
        </p:nvSpPr>
        <p:spPr>
          <a:xfrm>
            <a:off x="7752800" y="5591038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167D6A-2E1E-4EEB-B0A1-004457BFF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37646"/>
              </p:ext>
            </p:extLst>
          </p:nvPr>
        </p:nvGraphicFramePr>
        <p:xfrm>
          <a:off x="528318" y="142356"/>
          <a:ext cx="8361682" cy="643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26">
                  <a:extLst>
                    <a:ext uri="{9D8B030D-6E8A-4147-A177-3AD203B41FA5}">
                      <a16:colId xmlns:a16="http://schemas.microsoft.com/office/drawing/2014/main" val="106617702"/>
                    </a:ext>
                  </a:extLst>
                </a:gridCol>
                <a:gridCol w="1194526">
                  <a:extLst>
                    <a:ext uri="{9D8B030D-6E8A-4147-A177-3AD203B41FA5}">
                      <a16:colId xmlns:a16="http://schemas.microsoft.com/office/drawing/2014/main" val="1533407637"/>
                    </a:ext>
                  </a:extLst>
                </a:gridCol>
                <a:gridCol w="879930">
                  <a:extLst>
                    <a:ext uri="{9D8B030D-6E8A-4147-A177-3AD203B41FA5}">
                      <a16:colId xmlns:a16="http://schemas.microsoft.com/office/drawing/2014/main" val="2408974175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917453129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385116522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039674407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030355215"/>
                    </a:ext>
                  </a:extLst>
                </a:gridCol>
              </a:tblGrid>
              <a:tr h="12372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Analogue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am / 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 hour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One and a half hours earlier </a:t>
                      </a:r>
                    </a:p>
                    <a:p>
                      <a:pPr algn="ctr"/>
                      <a:r>
                        <a:rPr lang="en-GB" sz="1400" dirty="0"/>
                        <a:t>(12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Three hours 15 minutes later </a:t>
                      </a:r>
                    </a:p>
                    <a:p>
                      <a:pPr algn="ctr"/>
                      <a:r>
                        <a:rPr lang="en-GB" sz="1400" dirty="0"/>
                        <a:t>(24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until 7.30am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since 21:45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320265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22:30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9:00pm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01:45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 hours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07785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22:50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9:20pm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02:05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8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40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3050474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01:25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11:55am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04:40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933794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13:55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12:25pm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17:10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17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16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2158587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11:10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9:40am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14:25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20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20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13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8480883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/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blipFill>
                <a:blip r:embed="rId2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/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blipFill>
                <a:blip r:embed="rId3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/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blipFill>
                <a:blip r:embed="rId4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/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blipFill>
                <a:blip r:embed="rId5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/>
              <p:nvPr/>
            </p:nvSpPr>
            <p:spPr>
              <a:xfrm>
                <a:off x="100037" y="5919066"/>
                <a:ext cx="3959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000" b="0" i="1" smtClean="0">
                          <a:solidFill>
                            <a:srgbClr val="007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solidFill>
                    <a:srgbClr val="007FFF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7" y="5919066"/>
                <a:ext cx="395942" cy="307777"/>
              </a:xfrm>
              <a:prstGeom prst="rect">
                <a:avLst/>
              </a:prstGeom>
              <a:blipFill>
                <a:blip r:embed="rId6"/>
                <a:stretch>
                  <a:fillRect l="-13846" r="-1538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8C532AA-0EE3-4591-ABA5-9BC451CDE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23" y="1441424"/>
            <a:ext cx="910892" cy="903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D5602-5511-4B01-A39D-1194D0DA1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26" y="2477595"/>
            <a:ext cx="902389" cy="903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2BBCD-56B7-42D3-B7F0-E6D078C6B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26" y="3520269"/>
            <a:ext cx="905503" cy="903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99B3D-F392-4FB0-8962-D4D0CA2B4F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223" y="4531849"/>
            <a:ext cx="910892" cy="922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EB62B-CCB5-4461-B1D2-26E31AB51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726" y="5609166"/>
            <a:ext cx="910205" cy="9228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AEA57F-D449-44BF-9792-C48301415E50}"/>
              </a:ext>
            </a:extLst>
          </p:cNvPr>
          <p:cNvSpPr/>
          <p:nvPr/>
        </p:nvSpPr>
        <p:spPr>
          <a:xfrm>
            <a:off x="686091" y="1435902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6F119-2602-4BE2-9824-D0D8764C74B8}"/>
              </a:ext>
            </a:extLst>
          </p:cNvPr>
          <p:cNvSpPr/>
          <p:nvPr/>
        </p:nvSpPr>
        <p:spPr>
          <a:xfrm>
            <a:off x="1864209" y="1426830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12513D-61B7-4963-90C6-3F0A6DFF30A6}"/>
              </a:ext>
            </a:extLst>
          </p:cNvPr>
          <p:cNvSpPr/>
          <p:nvPr/>
        </p:nvSpPr>
        <p:spPr>
          <a:xfrm>
            <a:off x="3042327" y="1417758"/>
            <a:ext cx="65503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4CC217-B266-4BA4-B21D-84B97E92EA1C}"/>
              </a:ext>
            </a:extLst>
          </p:cNvPr>
          <p:cNvSpPr/>
          <p:nvPr/>
        </p:nvSpPr>
        <p:spPr>
          <a:xfrm>
            <a:off x="3895467" y="1435902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878D43-8962-438C-A24A-7929E148F2FE}"/>
              </a:ext>
            </a:extLst>
          </p:cNvPr>
          <p:cNvSpPr/>
          <p:nvPr/>
        </p:nvSpPr>
        <p:spPr>
          <a:xfrm>
            <a:off x="5320109" y="1417758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E4D94-F6A9-463B-8550-B9F64DA54209}"/>
              </a:ext>
            </a:extLst>
          </p:cNvPr>
          <p:cNvSpPr/>
          <p:nvPr/>
        </p:nvSpPr>
        <p:spPr>
          <a:xfrm>
            <a:off x="6672582" y="1417758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2DA884-B34D-4DAB-B12D-3EDD4CE14D96}"/>
              </a:ext>
            </a:extLst>
          </p:cNvPr>
          <p:cNvSpPr/>
          <p:nvPr/>
        </p:nvSpPr>
        <p:spPr>
          <a:xfrm>
            <a:off x="678140" y="2470150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211E9B-4CC3-4709-B276-F30C4CF7AC35}"/>
              </a:ext>
            </a:extLst>
          </p:cNvPr>
          <p:cNvSpPr/>
          <p:nvPr/>
        </p:nvSpPr>
        <p:spPr>
          <a:xfrm>
            <a:off x="1856258" y="2461078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507D5B-0EBC-4A7C-A122-FFA70D62B91C}"/>
              </a:ext>
            </a:extLst>
          </p:cNvPr>
          <p:cNvSpPr/>
          <p:nvPr/>
        </p:nvSpPr>
        <p:spPr>
          <a:xfrm>
            <a:off x="3034376" y="2452006"/>
            <a:ext cx="65503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82C339-13CD-447B-A613-31E46C720919}"/>
              </a:ext>
            </a:extLst>
          </p:cNvPr>
          <p:cNvSpPr/>
          <p:nvPr/>
        </p:nvSpPr>
        <p:spPr>
          <a:xfrm>
            <a:off x="5312158" y="2452006"/>
            <a:ext cx="12092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BA2E9C-8541-4A27-81E3-4A63830E6478}"/>
              </a:ext>
            </a:extLst>
          </p:cNvPr>
          <p:cNvSpPr/>
          <p:nvPr/>
        </p:nvSpPr>
        <p:spPr>
          <a:xfrm>
            <a:off x="6664631" y="2452006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FA798C-300F-4AF9-B906-0F79A8450784}"/>
              </a:ext>
            </a:extLst>
          </p:cNvPr>
          <p:cNvSpPr/>
          <p:nvPr/>
        </p:nvSpPr>
        <p:spPr>
          <a:xfrm>
            <a:off x="7773340" y="2461078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4A548E-41C4-4D14-83CD-131973504A71}"/>
              </a:ext>
            </a:extLst>
          </p:cNvPr>
          <p:cNvSpPr/>
          <p:nvPr/>
        </p:nvSpPr>
        <p:spPr>
          <a:xfrm>
            <a:off x="665551" y="3531614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DC5CE3-ECC7-4CAE-8F36-316524840E68}"/>
              </a:ext>
            </a:extLst>
          </p:cNvPr>
          <p:cNvSpPr/>
          <p:nvPr/>
        </p:nvSpPr>
        <p:spPr>
          <a:xfrm>
            <a:off x="1843669" y="3522542"/>
            <a:ext cx="9405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98720C-F732-4FEC-A1CF-CE8E5B08EE31}"/>
              </a:ext>
            </a:extLst>
          </p:cNvPr>
          <p:cNvSpPr/>
          <p:nvPr/>
        </p:nvSpPr>
        <p:spPr>
          <a:xfrm>
            <a:off x="3021787" y="3513470"/>
            <a:ext cx="65503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49432F-5645-4F7B-B7AD-879F288F843C}"/>
              </a:ext>
            </a:extLst>
          </p:cNvPr>
          <p:cNvSpPr/>
          <p:nvPr/>
        </p:nvSpPr>
        <p:spPr>
          <a:xfrm>
            <a:off x="3874927" y="3531614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690BF0-405C-4EBC-B6D1-0BDC5298F7F7}"/>
              </a:ext>
            </a:extLst>
          </p:cNvPr>
          <p:cNvSpPr/>
          <p:nvPr/>
        </p:nvSpPr>
        <p:spPr>
          <a:xfrm>
            <a:off x="5299569" y="3513470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01383D-FE1D-4D64-A15C-4ADF051F3DA6}"/>
              </a:ext>
            </a:extLst>
          </p:cNvPr>
          <p:cNvSpPr/>
          <p:nvPr/>
        </p:nvSpPr>
        <p:spPr>
          <a:xfrm>
            <a:off x="7760751" y="3522542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67B851-105F-4787-987E-0B5963AFDAB7}"/>
              </a:ext>
            </a:extLst>
          </p:cNvPr>
          <p:cNvSpPr/>
          <p:nvPr/>
        </p:nvSpPr>
        <p:spPr>
          <a:xfrm>
            <a:off x="657600" y="4565862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41FD66-1E99-4F1C-B277-E7E5C172E40E}"/>
              </a:ext>
            </a:extLst>
          </p:cNvPr>
          <p:cNvSpPr/>
          <p:nvPr/>
        </p:nvSpPr>
        <p:spPr>
          <a:xfrm>
            <a:off x="1835718" y="4556790"/>
            <a:ext cx="9405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895411-DD8A-46CE-AE78-2C5012C79A54}"/>
              </a:ext>
            </a:extLst>
          </p:cNvPr>
          <p:cNvSpPr/>
          <p:nvPr/>
        </p:nvSpPr>
        <p:spPr>
          <a:xfrm>
            <a:off x="3866976" y="4565862"/>
            <a:ext cx="12092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618EA9-6CD4-430B-9823-76AFB56F78A2}"/>
              </a:ext>
            </a:extLst>
          </p:cNvPr>
          <p:cNvSpPr/>
          <p:nvPr/>
        </p:nvSpPr>
        <p:spPr>
          <a:xfrm>
            <a:off x="5291618" y="4547718"/>
            <a:ext cx="1209270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61106B-0131-4ADB-B906-4AEEF0C4886F}"/>
              </a:ext>
            </a:extLst>
          </p:cNvPr>
          <p:cNvSpPr/>
          <p:nvPr/>
        </p:nvSpPr>
        <p:spPr>
          <a:xfrm>
            <a:off x="6644091" y="4547718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36C7DB-074D-4B71-AFB3-D674EEE6D4EE}"/>
              </a:ext>
            </a:extLst>
          </p:cNvPr>
          <p:cNvSpPr/>
          <p:nvPr/>
        </p:nvSpPr>
        <p:spPr>
          <a:xfrm>
            <a:off x="7752800" y="4556790"/>
            <a:ext cx="968621" cy="93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940A41F-2A02-4A91-848A-D2ECCBC5186D}"/>
              </a:ext>
            </a:extLst>
          </p:cNvPr>
          <p:cNvSpPr/>
          <p:nvPr/>
        </p:nvSpPr>
        <p:spPr>
          <a:xfrm>
            <a:off x="3013836" y="5581966"/>
            <a:ext cx="65503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F049B8-8AFB-4ABA-84B5-470F79787CDF}"/>
              </a:ext>
            </a:extLst>
          </p:cNvPr>
          <p:cNvSpPr/>
          <p:nvPr/>
        </p:nvSpPr>
        <p:spPr>
          <a:xfrm>
            <a:off x="3866976" y="5600110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5F70E6-28CF-4D4F-B82D-DC57D2F508BF}"/>
              </a:ext>
            </a:extLst>
          </p:cNvPr>
          <p:cNvSpPr/>
          <p:nvPr/>
        </p:nvSpPr>
        <p:spPr>
          <a:xfrm>
            <a:off x="5291618" y="5581966"/>
            <a:ext cx="1209270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151FDC-9788-4DCA-B47E-5C8509FC7E81}"/>
              </a:ext>
            </a:extLst>
          </p:cNvPr>
          <p:cNvSpPr/>
          <p:nvPr/>
        </p:nvSpPr>
        <p:spPr>
          <a:xfrm>
            <a:off x="6644091" y="5581966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9FFB64B-A750-48DC-BFB2-3A7AE5B02498}"/>
              </a:ext>
            </a:extLst>
          </p:cNvPr>
          <p:cNvSpPr/>
          <p:nvPr/>
        </p:nvSpPr>
        <p:spPr>
          <a:xfrm>
            <a:off x="7752800" y="5591038"/>
            <a:ext cx="968621" cy="936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167D6A-2E1E-4EEB-B0A1-004457BFFE73}"/>
              </a:ext>
            </a:extLst>
          </p:cNvPr>
          <p:cNvGraphicFramePr>
            <a:graphicFrameLocks noGrp="1"/>
          </p:cNvGraphicFramePr>
          <p:nvPr/>
        </p:nvGraphicFramePr>
        <p:xfrm>
          <a:off x="528318" y="142356"/>
          <a:ext cx="8361682" cy="643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26">
                  <a:extLst>
                    <a:ext uri="{9D8B030D-6E8A-4147-A177-3AD203B41FA5}">
                      <a16:colId xmlns:a16="http://schemas.microsoft.com/office/drawing/2014/main" val="106617702"/>
                    </a:ext>
                  </a:extLst>
                </a:gridCol>
                <a:gridCol w="1194526">
                  <a:extLst>
                    <a:ext uri="{9D8B030D-6E8A-4147-A177-3AD203B41FA5}">
                      <a16:colId xmlns:a16="http://schemas.microsoft.com/office/drawing/2014/main" val="1533407637"/>
                    </a:ext>
                  </a:extLst>
                </a:gridCol>
                <a:gridCol w="879930">
                  <a:extLst>
                    <a:ext uri="{9D8B030D-6E8A-4147-A177-3AD203B41FA5}">
                      <a16:colId xmlns:a16="http://schemas.microsoft.com/office/drawing/2014/main" val="2408974175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917453129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385116522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039674407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030355215"/>
                    </a:ext>
                  </a:extLst>
                </a:gridCol>
              </a:tblGrid>
              <a:tr h="12372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Analogue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am / 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 hour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One and a half hours earlier </a:t>
                      </a:r>
                    </a:p>
                    <a:p>
                      <a:pPr algn="ctr"/>
                      <a:r>
                        <a:rPr lang="en-GB" sz="1400" dirty="0"/>
                        <a:t>(12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Three hours 15 minutes later </a:t>
                      </a:r>
                    </a:p>
                    <a:p>
                      <a:pPr algn="ctr"/>
                      <a:r>
                        <a:rPr lang="en-GB" sz="1400" dirty="0"/>
                        <a:t>(24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until 7.30am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since 21:45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320265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06:00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4:30am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09:15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8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07785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06:15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4:45am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09:30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8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3050474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07:15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5:45am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10:30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933794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19:15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5:45pm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22:30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12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21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2158587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19:45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6:15pm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23:00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22 hours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8480883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/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blipFill>
                <a:blip r:embed="rId2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/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blipFill>
                <a:blip r:embed="rId3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/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blipFill>
                <a:blip r:embed="rId4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/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blipFill>
                <a:blip r:embed="rId5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/>
              <p:nvPr/>
            </p:nvSpPr>
            <p:spPr>
              <a:xfrm>
                <a:off x="147743" y="5919066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5919066"/>
                <a:ext cx="253274" cy="307777"/>
              </a:xfrm>
              <a:prstGeom prst="rect">
                <a:avLst/>
              </a:prstGeom>
              <a:blipFill>
                <a:blip r:embed="rId6"/>
                <a:stretch>
                  <a:fillRect l="-23810" r="-2381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E23163D-D086-4D9A-AA4A-E65D07B23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01" y="2470150"/>
            <a:ext cx="969061" cy="92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EF5A47-C0A6-4E27-AC11-79D5061DC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91" y="1435902"/>
            <a:ext cx="940571" cy="927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F5801-4B14-4FF0-8DF8-8E31152CF8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01" y="3504398"/>
            <a:ext cx="969061" cy="9537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F33AF7-8485-46B6-A8A9-331F150F4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00" y="4530353"/>
            <a:ext cx="969061" cy="9537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10302B-AB41-446A-B5D6-B05A8FD1C8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40" y="5582159"/>
            <a:ext cx="950460" cy="9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4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167D6A-2E1E-4EEB-B0A1-004457BFFE73}"/>
              </a:ext>
            </a:extLst>
          </p:cNvPr>
          <p:cNvGraphicFramePr>
            <a:graphicFrameLocks noGrp="1"/>
          </p:cNvGraphicFramePr>
          <p:nvPr/>
        </p:nvGraphicFramePr>
        <p:xfrm>
          <a:off x="528318" y="142356"/>
          <a:ext cx="8361682" cy="643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26">
                  <a:extLst>
                    <a:ext uri="{9D8B030D-6E8A-4147-A177-3AD203B41FA5}">
                      <a16:colId xmlns:a16="http://schemas.microsoft.com/office/drawing/2014/main" val="106617702"/>
                    </a:ext>
                  </a:extLst>
                </a:gridCol>
                <a:gridCol w="1194526">
                  <a:extLst>
                    <a:ext uri="{9D8B030D-6E8A-4147-A177-3AD203B41FA5}">
                      <a16:colId xmlns:a16="http://schemas.microsoft.com/office/drawing/2014/main" val="1533407637"/>
                    </a:ext>
                  </a:extLst>
                </a:gridCol>
                <a:gridCol w="879930">
                  <a:extLst>
                    <a:ext uri="{9D8B030D-6E8A-4147-A177-3AD203B41FA5}">
                      <a16:colId xmlns:a16="http://schemas.microsoft.com/office/drawing/2014/main" val="2408974175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917453129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385116522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039674407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030355215"/>
                    </a:ext>
                  </a:extLst>
                </a:gridCol>
              </a:tblGrid>
              <a:tr h="12372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Analogue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am / 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 hour clock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One and a half hours earlier </a:t>
                      </a:r>
                    </a:p>
                    <a:p>
                      <a:pPr algn="ctr"/>
                      <a:r>
                        <a:rPr lang="en-GB" sz="1400" dirty="0"/>
                        <a:t>(12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Three hours 15 minutes later </a:t>
                      </a:r>
                    </a:p>
                    <a:p>
                      <a:pPr algn="ctr"/>
                      <a:r>
                        <a:rPr lang="en-GB" sz="1400" dirty="0"/>
                        <a:t>(24 hour clock)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until 7.30am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 since 21:45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320265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22:30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9:00pm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01:45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 hours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07785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22:50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9:20pm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02:05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8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40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3050474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01:25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11:55am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04:40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93379499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13:55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12:25pm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17:10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17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35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16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10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21585878"/>
                  </a:ext>
                </a:extLst>
              </a:tr>
              <a:tr h="10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11:10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9:40am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14:25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20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20 mins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13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25 mins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8480883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/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7662C-2975-42C7-8A67-050AAE02F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3" y="1764614"/>
                <a:ext cx="253274" cy="307777"/>
              </a:xfrm>
              <a:prstGeom prst="rect">
                <a:avLst/>
              </a:prstGeom>
              <a:blipFill>
                <a:blip r:embed="rId2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/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107C30-8D9B-4913-8173-8C9C8550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3" y="2752251"/>
                <a:ext cx="253274" cy="307777"/>
              </a:xfrm>
              <a:prstGeom prst="rect">
                <a:avLst/>
              </a:prstGeom>
              <a:blipFill>
                <a:blip r:embed="rId3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/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0C42D-345D-46A2-ABCB-EE4A4822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3739888"/>
                <a:ext cx="253274" cy="307777"/>
              </a:xfrm>
              <a:prstGeom prst="rect">
                <a:avLst/>
              </a:prstGeom>
              <a:blipFill>
                <a:blip r:embed="rId4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/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E93B8-B535-4837-B46E-040C5559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3" y="4829477"/>
                <a:ext cx="253274" cy="307777"/>
              </a:xfrm>
              <a:prstGeom prst="rect">
                <a:avLst/>
              </a:prstGeom>
              <a:blipFill>
                <a:blip r:embed="rId5"/>
                <a:stretch>
                  <a:fillRect l="-21429" r="-238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/>
              <p:nvPr/>
            </p:nvSpPr>
            <p:spPr>
              <a:xfrm>
                <a:off x="100037" y="5919066"/>
                <a:ext cx="3959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10.</m:t>
                      </m:r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64DC4-1514-4817-80B8-F8CD8CBA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7" y="5919066"/>
                <a:ext cx="395942" cy="307777"/>
              </a:xfrm>
              <a:prstGeom prst="rect">
                <a:avLst/>
              </a:prstGeom>
              <a:blipFill>
                <a:blip r:embed="rId6"/>
                <a:stretch>
                  <a:fillRect l="-13846" r="-1538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8C532AA-0EE3-4591-ABA5-9BC451CDE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23" y="1441424"/>
            <a:ext cx="910892" cy="903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D5602-5511-4B01-A39D-1194D0DA1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26" y="2477595"/>
            <a:ext cx="902389" cy="903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2BBCD-56B7-42D3-B7F0-E6D078C6B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26" y="3520269"/>
            <a:ext cx="905503" cy="903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99B3D-F392-4FB0-8962-D4D0CA2B4F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223" y="4531849"/>
            <a:ext cx="910892" cy="922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EB62B-CCB5-4461-B1D2-26E31AB51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726" y="5609166"/>
            <a:ext cx="910205" cy="9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493</Words>
  <Application>Microsoft Office PowerPoint</Application>
  <PresentationFormat>On-screen Show (4:3)</PresentationFormat>
  <Paragraphs>242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1_Office Theme</vt:lpstr>
      <vt:lpstr>Time: Fill in the gaps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Barton</dc:creator>
  <cp:lastModifiedBy>Craig Barton</cp:lastModifiedBy>
  <cp:revision>109</cp:revision>
  <dcterms:created xsi:type="dcterms:W3CDTF">2018-01-26T08:52:52Z</dcterms:created>
  <dcterms:modified xsi:type="dcterms:W3CDTF">2020-02-23T15:44:51Z</dcterms:modified>
</cp:coreProperties>
</file>