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14" r:id="rId4"/>
    <p:sldId id="31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89362" autoAdjust="0"/>
  </p:normalViewPr>
  <p:slideViewPr>
    <p:cSldViewPr snapToGrid="0">
      <p:cViewPr varScale="1">
        <p:scale>
          <a:sx n="105" d="100"/>
          <a:sy n="105" d="100"/>
        </p:scale>
        <p:origin x="66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0.png"/><Relationship Id="rId10" Type="http://schemas.openxmlformats.org/officeDocument/2006/relationships/image" Target="../media/image1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8.png"/><Relationship Id="rId18" Type="http://schemas.openxmlformats.org/officeDocument/2006/relationships/image" Target="../media/image14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13.png"/><Relationship Id="rId2" Type="http://schemas.openxmlformats.org/officeDocument/2006/relationships/image" Target="../media/image17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11.png"/><Relationship Id="rId10" Type="http://schemas.openxmlformats.org/officeDocument/2006/relationships/image" Target="../media/image10.png"/><Relationship Id="rId19" Type="http://schemas.openxmlformats.org/officeDocument/2006/relationships/image" Target="../media/image1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5759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Straight Line Graphs: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Change between two points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02408" y="3860223"/>
                <a:ext cx="5745143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What is the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GB" sz="2400" dirty="0">
                    <a:solidFill>
                      <a:schemeClr val="bg1"/>
                    </a:solidFill>
                    <a:latin typeface="+mj-lt"/>
                  </a:rPr>
                  <a:t>between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GB" sz="2400" b="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10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250000"/>
                  </a:lnSpc>
                  <a:spcAft>
                    <a:spcPts val="0"/>
                  </a:spcAft>
                </a:pPr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What is the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GB" sz="2400" dirty="0">
                    <a:solidFill>
                      <a:schemeClr val="bg1"/>
                    </a:solidFill>
                  </a:rPr>
                  <a:t>between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3, 10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bg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7,−2</m:t>
                        </m:r>
                      </m:e>
                    </m:d>
                  </m:oMath>
                </a14:m>
                <a:endParaRPr lang="en-GB" sz="2400" dirty="0">
                  <a:solidFill>
                    <a:schemeClr val="bg1"/>
                  </a:solidFill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408" y="3860223"/>
                <a:ext cx="5745143" cy="1938992"/>
              </a:xfrm>
              <a:prstGeom prst="rect">
                <a:avLst/>
              </a:prstGeom>
              <a:blipFill>
                <a:blip r:embed="rId7"/>
                <a:stretch>
                  <a:fillRect l="-15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690" y="835744"/>
                <a:ext cx="4349329" cy="1142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What is the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GB" sz="2400" dirty="0">
                    <a:solidFill>
                      <a:schemeClr val="tx1"/>
                    </a:solidFill>
                  </a:rPr>
                  <a:t>between:</a:t>
                </a: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10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GB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0" y="835744"/>
                <a:ext cx="4349329" cy="1142108"/>
              </a:xfrm>
              <a:prstGeom prst="rect">
                <a:avLst/>
              </a:prstGeom>
              <a:blipFill>
                <a:blip r:embed="rId2"/>
                <a:stretch>
                  <a:fillRect l="-2244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72000" y="835744"/>
                <a:ext cx="4349329" cy="1142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What is the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GB" sz="2400" dirty="0">
                    <a:solidFill>
                      <a:schemeClr val="tx1"/>
                    </a:solidFill>
                  </a:rPr>
                  <a:t>between:</a:t>
                </a:r>
              </a:p>
              <a:p>
                <a:pPr lvl="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1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GB" sz="2400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GB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14</m:t>
                        </m:r>
                      </m:e>
                    </m:d>
                  </m:oMath>
                </a14:m>
                <a:endParaRPr lang="en-GB" sz="24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835744"/>
                <a:ext cx="4349329" cy="1142108"/>
              </a:xfrm>
              <a:prstGeom prst="rect">
                <a:avLst/>
              </a:prstGeom>
              <a:blipFill>
                <a:blip r:embed="rId3"/>
                <a:stretch>
                  <a:fillRect l="-2104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4640" y="193589"/>
                <a:ext cx="491282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0" y="193589"/>
                <a:ext cx="4912822" cy="8617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2648" y="885144"/>
                <a:ext cx="491282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48" y="885144"/>
                <a:ext cx="4912822" cy="861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84640" y="1653698"/>
                <a:ext cx="518714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0" y="1653698"/>
                <a:ext cx="5187142" cy="861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4640" y="2374888"/>
                <a:ext cx="5976851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−8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0" y="2374888"/>
                <a:ext cx="5976851" cy="8617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4640" y="3150836"/>
                <a:ext cx="4973037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0" y="3150836"/>
                <a:ext cx="4973037" cy="861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2648" y="3799359"/>
                <a:ext cx="4973037" cy="736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6) 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48" y="3799359"/>
                <a:ext cx="4973037" cy="736355"/>
              </a:xfrm>
              <a:prstGeom prst="rect">
                <a:avLst/>
              </a:prstGeom>
              <a:blipFill>
                <a:blip r:embed="rId7"/>
                <a:stretch>
                  <a:fillRect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0656" y="4458834"/>
                <a:ext cx="5506920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56" y="4458834"/>
                <a:ext cx="5506920" cy="8617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0656" y="5109363"/>
                <a:ext cx="5211341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56" y="5109363"/>
                <a:ext cx="5211341" cy="8617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31286" y="5742558"/>
                <a:ext cx="5485660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86" y="5742558"/>
                <a:ext cx="5485660" cy="86177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91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4640" y="193589"/>
                <a:ext cx="491282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0" y="193589"/>
                <a:ext cx="4912822" cy="8617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02648" y="885144"/>
                <a:ext cx="491282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48" y="885144"/>
                <a:ext cx="4912822" cy="861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84640" y="1653698"/>
                <a:ext cx="518714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0" y="1653698"/>
                <a:ext cx="5187142" cy="8617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4640" y="2374888"/>
                <a:ext cx="5976851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−8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0" y="2374888"/>
                <a:ext cx="5976851" cy="8617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4640" y="3150836"/>
                <a:ext cx="4973037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0" y="3150836"/>
                <a:ext cx="4973037" cy="861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2648" y="3799359"/>
                <a:ext cx="4973037" cy="736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6) 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(0,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48" y="3799359"/>
                <a:ext cx="4973037" cy="736355"/>
              </a:xfrm>
              <a:prstGeom prst="rect">
                <a:avLst/>
              </a:prstGeom>
              <a:blipFill>
                <a:blip r:embed="rId7"/>
                <a:stretch>
                  <a:fillRect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0656" y="4458834"/>
                <a:ext cx="5506920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56" y="4458834"/>
                <a:ext cx="5506920" cy="8617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5948312" y="6581001"/>
            <a:ext cx="3195687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Graeme.Mitchinson@excelsiornewcastle.org.uk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0656" y="5109363"/>
                <a:ext cx="5211341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m:rPr>
                        <m:nor/>
                      </m:rP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56" y="5109363"/>
                <a:ext cx="5211341" cy="8617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31286" y="5742558"/>
                <a:ext cx="5485660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GB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9) 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What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GB" sz="2000" dirty="0"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/>
                      <m:t>between</m:t>
                    </m:r>
                    <m:r>
                      <m:rPr>
                        <m:nor/>
                      </m:rPr>
                      <a:rPr lang="en-GB" sz="2000" dirty="0"/>
                      <m:t>: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m:rPr>
                        <m:nor/>
                      </m:rPr>
                      <a:rPr lang="en-GB" sz="2000" dirty="0"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86" y="5742558"/>
                <a:ext cx="5485660" cy="86177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19898" y="508331"/>
                <a:ext cx="1002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898" y="508331"/>
                <a:ext cx="1002967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419898" y="1217892"/>
                <a:ext cx="1002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898" y="1217892"/>
                <a:ext cx="1002967" cy="369332"/>
              </a:xfrm>
              <a:prstGeom prst="rect">
                <a:avLst/>
              </a:prstGeom>
              <a:blipFill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446828" y="1982409"/>
                <a:ext cx="1002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828" y="1982409"/>
                <a:ext cx="1002967" cy="369332"/>
              </a:xfrm>
              <a:prstGeom prst="rect">
                <a:avLst/>
              </a:prstGeom>
              <a:blipFill>
                <a:blip r:embed="rId1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547832" y="2730166"/>
                <a:ext cx="10029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832" y="2730166"/>
                <a:ext cx="1002967" cy="369332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557799" y="3532017"/>
                <a:ext cx="9995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799" y="3532017"/>
                <a:ext cx="999569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557799" y="4176804"/>
                <a:ext cx="9995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799" y="4176804"/>
                <a:ext cx="999569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547832" y="4813700"/>
                <a:ext cx="9995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832" y="4813700"/>
                <a:ext cx="999569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557799" y="5465594"/>
                <a:ext cx="9995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799" y="5465594"/>
                <a:ext cx="999569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557255" y="6102490"/>
                <a:ext cx="10765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255" y="6102490"/>
                <a:ext cx="1076513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6131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456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Straight Line Graphs:  Change between two points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121</cp:revision>
  <dcterms:created xsi:type="dcterms:W3CDTF">2018-01-26T08:52:52Z</dcterms:created>
  <dcterms:modified xsi:type="dcterms:W3CDTF">2020-02-02T16:59:20Z</dcterms:modified>
</cp:coreProperties>
</file>