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34" r:id="rId3"/>
    <p:sldId id="327" r:id="rId4"/>
    <p:sldId id="333" r:id="rId5"/>
    <p:sldId id="33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93" d="100"/>
          <a:sy n="93" d="100"/>
        </p:scale>
        <p:origin x="111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631539" y="129567"/>
                <a:ext cx="6182139" cy="1386864"/>
              </a:xfrm>
            </p:spPr>
            <p:txBody>
              <a:bodyPr>
                <a:normAutofit/>
              </a:bodyPr>
              <a:lstStyle/>
              <a:p>
                <a:r>
                  <a:rPr lang="en-GB" sz="4400" b="1" dirty="0">
                    <a:solidFill>
                      <a:schemeClr val="bg1"/>
                    </a:solidFill>
                  </a:rPr>
                  <a:t>Straight Line Graphs: </a:t>
                </a:r>
                <a:br>
                  <a:rPr lang="en-GB" sz="4400" b="1" dirty="0">
                    <a:solidFill>
                      <a:schemeClr val="bg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pt-BR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GB" sz="4400" b="1" dirty="0">
                    <a:solidFill>
                      <a:schemeClr val="bg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GB" sz="4400" b="1" dirty="0">
                    <a:solidFill>
                      <a:schemeClr val="bg1"/>
                    </a:solidFill>
                  </a:rPr>
                  <a:t>,</a:t>
                </a:r>
                <a:r>
                  <a:rPr lang="pt-BR" sz="4400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GB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GB" sz="4400" b="1" dirty="0">
                    <a:solidFill>
                      <a:schemeClr val="bg1"/>
                    </a:solidFill>
                  </a:rPr>
                  <a:t>,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GB" sz="44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631539" y="129567"/>
                <a:ext cx="6182139" cy="1386864"/>
              </a:xfrm>
              <a:blipFill>
                <a:blip r:embed="rId3"/>
                <a:stretch>
                  <a:fillRect t="-7456" b="-2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334176" y="4234148"/>
                <a:ext cx="452486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3, 10</m:t>
                        </m:r>
                      </m:e>
                    </m:d>
                  </m:oMath>
                </a14:m>
                <a:r>
                  <a:rPr lang="en-GB" sz="2800" dirty="0">
                    <a:solidFill>
                      <a:schemeClr val="bg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7,−2</m:t>
                        </m:r>
                      </m:e>
                    </m:d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GB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bg1"/>
                    </a:solidFill>
                  </a:rPr>
                  <a:t>=  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176" y="4234148"/>
                <a:ext cx="4524865" cy="523220"/>
              </a:xfrm>
              <a:prstGeom prst="rect">
                <a:avLst/>
              </a:prstGeom>
              <a:blipFill>
                <a:blip r:embed="rId7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334176" y="4996346"/>
                <a:ext cx="39497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8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3, 10</m:t>
                        </m:r>
                      </m:e>
                    </m:d>
                  </m:oMath>
                </a14:m>
                <a:r>
                  <a:rPr lang="en-GB" sz="2800" dirty="0">
                    <a:solidFill>
                      <a:prstClr val="white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7,−2</m:t>
                        </m:r>
                      </m:e>
                    </m:d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b="1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1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GB" sz="2800" b="1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  <a:r>
                  <a:rPr lang="en-GB" sz="2800" dirty="0">
                    <a:solidFill>
                      <a:prstClr val="white"/>
                    </a:solidFill>
                  </a:rPr>
                  <a:t>= </a:t>
                </a:r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176" y="4996346"/>
                <a:ext cx="3949736" cy="523220"/>
              </a:xfrm>
              <a:prstGeom prst="rect">
                <a:avLst/>
              </a:prstGeom>
              <a:blipFill>
                <a:blip r:embed="rId8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2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0895" y="228909"/>
                <a:ext cx="30768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10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95" y="228909"/>
                <a:ext cx="3076810" cy="461665"/>
              </a:xfrm>
              <a:prstGeom prst="rect">
                <a:avLst/>
              </a:prstGeom>
              <a:blipFill>
                <a:blip r:embed="rId2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482654" y="167354"/>
                <a:ext cx="12808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8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654" y="167354"/>
                <a:ext cx="12808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542129" y="167354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548985" y="5216443"/>
                <a:ext cx="12890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985" y="5216443"/>
                <a:ext cx="128907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482654" y="1513384"/>
                <a:ext cx="12785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654" y="1513384"/>
                <a:ext cx="127855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564102" y="2184207"/>
                <a:ext cx="12868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102" y="2184207"/>
                <a:ext cx="128682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581666" y="2877036"/>
                <a:ext cx="12785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666" y="2877036"/>
                <a:ext cx="1278555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570129" y="3546848"/>
                <a:ext cx="12808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8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129" y="3546848"/>
                <a:ext cx="12808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568793" y="4398453"/>
                <a:ext cx="13708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2800" dirty="0"/>
                  <a:t> 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793" y="4398453"/>
                <a:ext cx="137082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473164" y="841743"/>
                <a:ext cx="14878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164" y="841743"/>
                <a:ext cx="1487843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568793" y="5944014"/>
                <a:ext cx="12868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793" y="5944014"/>
                <a:ext cx="1286827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20895" y="892662"/>
                <a:ext cx="30768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10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95" y="892662"/>
                <a:ext cx="3076810" cy="461665"/>
              </a:xfrm>
              <a:prstGeom prst="rect">
                <a:avLst/>
              </a:prstGeom>
              <a:blipFill>
                <a:blip r:embed="rId1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20895" y="1541750"/>
                <a:ext cx="30768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10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95" y="1541750"/>
                <a:ext cx="3076810" cy="461665"/>
              </a:xfrm>
              <a:prstGeom prst="rect">
                <a:avLst/>
              </a:prstGeom>
              <a:blipFill>
                <a:blip r:embed="rId1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20895" y="2226824"/>
                <a:ext cx="30768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10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95" y="2226824"/>
                <a:ext cx="3076810" cy="461665"/>
              </a:xfrm>
              <a:prstGeom prst="rect">
                <a:avLst/>
              </a:prstGeom>
              <a:blipFill>
                <a:blip r:embed="rId1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20895" y="2938866"/>
                <a:ext cx="30768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10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95" y="2938866"/>
                <a:ext cx="3076810" cy="461665"/>
              </a:xfrm>
              <a:prstGeom prst="rect">
                <a:avLst/>
              </a:prstGeom>
              <a:blipFill>
                <a:blip r:embed="rId1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08022" y="3602389"/>
                <a:ext cx="30768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10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22" y="3602389"/>
                <a:ext cx="3076810" cy="461665"/>
              </a:xfrm>
              <a:prstGeom prst="rect">
                <a:avLst/>
              </a:prstGeom>
              <a:blipFill>
                <a:blip r:embed="rId1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7763" y="4154540"/>
                <a:ext cx="307681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GB" sz="24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−10</m:t>
                          </m:r>
                        </m:e>
                      </m:d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63" y="4154540"/>
                <a:ext cx="3076810" cy="83099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14086" y="4994744"/>
                <a:ext cx="307681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−10</m:t>
                          </m:r>
                        </m:e>
                      </m:d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86" y="4994744"/>
                <a:ext cx="3076810" cy="83099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-534782" y="5825741"/>
                <a:ext cx="333418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  </a:t>
                </a:r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−10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34782" y="5825741"/>
                <a:ext cx="3334185" cy="83099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6458859" y="1419627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96100" y="839176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440631" y="2167758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58859" y="2844191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445986" y="3563739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61421" y="4326389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369862" y="5131680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441721" y="5851700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</p:spTree>
    <p:extLst>
      <p:ext uri="{BB962C8B-B14F-4D97-AF65-F5344CB8AC3E}">
        <p14:creationId xmlns:p14="http://schemas.microsoft.com/office/powerpoint/2010/main" val="28557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2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0895" y="228909"/>
                <a:ext cx="30768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10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95" y="228909"/>
                <a:ext cx="3076810" cy="461665"/>
              </a:xfrm>
              <a:prstGeom prst="rect">
                <a:avLst/>
              </a:prstGeom>
              <a:blipFill>
                <a:blip r:embed="rId2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482654" y="167354"/>
                <a:ext cx="12808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8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654" y="167354"/>
                <a:ext cx="12808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542129" y="167354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6474628" y="298445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548985" y="5216443"/>
                <a:ext cx="12890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985" y="5216443"/>
                <a:ext cx="128907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482654" y="1513384"/>
                <a:ext cx="12785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654" y="1513384"/>
                <a:ext cx="127855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564102" y="2184207"/>
                <a:ext cx="12868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102" y="2184207"/>
                <a:ext cx="128682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581666" y="2877036"/>
                <a:ext cx="12785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666" y="2877036"/>
                <a:ext cx="1278555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570129" y="3546848"/>
                <a:ext cx="12808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8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129" y="3546848"/>
                <a:ext cx="12808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568793" y="4398453"/>
                <a:ext cx="13708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2800" dirty="0"/>
                  <a:t> 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793" y="4398453"/>
                <a:ext cx="137082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473164" y="841743"/>
                <a:ext cx="14878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164" y="841743"/>
                <a:ext cx="1487843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568793" y="5944014"/>
                <a:ext cx="12868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793" y="5944014"/>
                <a:ext cx="1286827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20895" y="892662"/>
                <a:ext cx="30768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10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95" y="892662"/>
                <a:ext cx="3076810" cy="461665"/>
              </a:xfrm>
              <a:prstGeom prst="rect">
                <a:avLst/>
              </a:prstGeom>
              <a:blipFill>
                <a:blip r:embed="rId1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20895" y="1541750"/>
                <a:ext cx="30768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10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95" y="1541750"/>
                <a:ext cx="3076810" cy="461665"/>
              </a:xfrm>
              <a:prstGeom prst="rect">
                <a:avLst/>
              </a:prstGeom>
              <a:blipFill>
                <a:blip r:embed="rId1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20895" y="2226824"/>
                <a:ext cx="30768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10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95" y="2226824"/>
                <a:ext cx="3076810" cy="461665"/>
              </a:xfrm>
              <a:prstGeom prst="rect">
                <a:avLst/>
              </a:prstGeom>
              <a:blipFill>
                <a:blip r:embed="rId1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20895" y="2938866"/>
                <a:ext cx="30768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10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95" y="2938866"/>
                <a:ext cx="3076810" cy="461665"/>
              </a:xfrm>
              <a:prstGeom prst="rect">
                <a:avLst/>
              </a:prstGeom>
              <a:blipFill>
                <a:blip r:embed="rId1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08022" y="3602389"/>
                <a:ext cx="30768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10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22" y="3602389"/>
                <a:ext cx="3076810" cy="461665"/>
              </a:xfrm>
              <a:prstGeom prst="rect">
                <a:avLst/>
              </a:prstGeom>
              <a:blipFill>
                <a:blip r:embed="rId1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7763" y="4154540"/>
                <a:ext cx="307681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GB" sz="24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−10</m:t>
                          </m:r>
                        </m:e>
                      </m:d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63" y="4154540"/>
                <a:ext cx="3076810" cy="83099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14086" y="4994744"/>
                <a:ext cx="307681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−10</m:t>
                          </m:r>
                        </m:e>
                      </m:d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86" y="4994744"/>
                <a:ext cx="3076810" cy="83099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-534782" y="5825741"/>
                <a:ext cx="333418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−1,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  </a:t>
                </a:r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−10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34782" y="5825741"/>
                <a:ext cx="3334185" cy="83099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6458859" y="1419627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96100" y="839176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440631" y="2167758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58859" y="2844191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445986" y="3563739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61421" y="4326389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369862" y="5131680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441721" y="5851700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dirty="0"/>
              <a:t>Y    /    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6423494" y="906593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126166" y="1487447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6423493" y="2250127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118796" y="2978956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6361421" y="3658426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020399" y="4422772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037392" y="5252195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6423493" y="5974959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4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76985" y="33289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2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21329" y="2328746"/>
                <a:ext cx="366562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e>
                    </m:d>
                  </m:oMath>
                </a14:m>
                <a:r>
                  <a:rPr lang="en-GB" sz="28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6</m:t>
                        </m:r>
                      </m:e>
                    </m:d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29" y="2328746"/>
                <a:ext cx="3665626" cy="523220"/>
              </a:xfrm>
              <a:prstGeom prst="rect">
                <a:avLst/>
              </a:prstGeom>
              <a:blipFill>
                <a:blip r:embed="rId2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500176" y="2235923"/>
                <a:ext cx="166455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176" y="2235923"/>
                <a:ext cx="166455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7371954" y="2194989"/>
            <a:ext cx="1204176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400" dirty="0"/>
              <a:t>Y    /   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76985" y="4667124"/>
                <a:ext cx="35814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e>
                    </m:d>
                  </m:oMath>
                </a14:m>
                <a:r>
                  <a:rPr lang="en-GB" sz="28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6</m:t>
                        </m:r>
                      </m:e>
                    </m:d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85" y="4667124"/>
                <a:ext cx="3581404" cy="523220"/>
              </a:xfrm>
              <a:prstGeom prst="rect">
                <a:avLst/>
              </a:prstGeom>
              <a:blipFill>
                <a:blip r:embed="rId4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514137" y="4605569"/>
                <a:ext cx="166180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137" y="4605569"/>
                <a:ext cx="1661802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7387119" y="4611953"/>
            <a:ext cx="1204176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400" dirty="0"/>
              <a:t>Y    /    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302897" y="1118866"/>
            <a:ext cx="1204176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400" dirty="0"/>
              <a:t>Y    /    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2203" y="3388378"/>
            <a:ext cx="1204176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400" dirty="0"/>
              <a:t>Y    /   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76985" y="1217580"/>
                <a:ext cx="35814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e>
                    </m:d>
                  </m:oMath>
                </a14:m>
                <a:r>
                  <a:rPr lang="en-GB" sz="28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6</m:t>
                        </m:r>
                      </m:e>
                    </m:d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85" y="1217580"/>
                <a:ext cx="3581404" cy="523220"/>
              </a:xfrm>
              <a:prstGeom prst="rect">
                <a:avLst/>
              </a:prstGeom>
              <a:blipFill>
                <a:blip r:embed="rId6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514137" y="1156025"/>
                <a:ext cx="167404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137" y="1156025"/>
                <a:ext cx="1674048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56291" y="3505822"/>
                <a:ext cx="35814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e>
                    </m:d>
                  </m:oMath>
                </a14:m>
                <a:r>
                  <a:rPr lang="en-GB" sz="28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6</m:t>
                        </m:r>
                      </m:e>
                    </m:d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91" y="3505822"/>
                <a:ext cx="3581404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493443" y="3444267"/>
                <a:ext cx="14436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443" y="3444267"/>
                <a:ext cx="1443665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546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76985" y="33289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2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21329" y="2328746"/>
                <a:ext cx="366562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e>
                    </m:d>
                  </m:oMath>
                </a14:m>
                <a:r>
                  <a:rPr lang="en-GB" sz="28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6</m:t>
                        </m:r>
                      </m:e>
                    </m:d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29" y="2328746"/>
                <a:ext cx="3665626" cy="523220"/>
              </a:xfrm>
              <a:prstGeom prst="rect">
                <a:avLst/>
              </a:prstGeom>
              <a:blipFill>
                <a:blip r:embed="rId2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500176" y="2235923"/>
                <a:ext cx="166455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176" y="2235923"/>
                <a:ext cx="166455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7371954" y="2194989"/>
            <a:ext cx="1204176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400" dirty="0"/>
              <a:t>Y    /    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371954" y="2344910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76985" y="4667124"/>
                <a:ext cx="35814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e>
                    </m:d>
                  </m:oMath>
                </a14:m>
                <a:r>
                  <a:rPr lang="en-GB" sz="28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6</m:t>
                        </m:r>
                      </m:e>
                    </m:d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85" y="4667124"/>
                <a:ext cx="3581404" cy="523220"/>
              </a:xfrm>
              <a:prstGeom prst="rect">
                <a:avLst/>
              </a:prstGeom>
              <a:blipFill>
                <a:blip r:embed="rId4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514137" y="4605569"/>
                <a:ext cx="166180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137" y="4605569"/>
                <a:ext cx="1661802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7387119" y="4611953"/>
            <a:ext cx="1204176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400" dirty="0"/>
              <a:t>Y    /    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388918" y="4771583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302897" y="1118866"/>
            <a:ext cx="1204176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400" dirty="0"/>
              <a:t>Y    /    N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8099027" y="1269809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282203" y="3388378"/>
            <a:ext cx="1204176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400" dirty="0"/>
              <a:t>Y    /    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8060912" y="3540587"/>
            <a:ext cx="413165" cy="4187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76985" y="1217580"/>
                <a:ext cx="35814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e>
                    </m:d>
                  </m:oMath>
                </a14:m>
                <a:r>
                  <a:rPr lang="en-GB" sz="28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6</m:t>
                        </m:r>
                      </m:e>
                    </m:d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85" y="1217580"/>
                <a:ext cx="3581404" cy="523220"/>
              </a:xfrm>
              <a:prstGeom prst="rect">
                <a:avLst/>
              </a:prstGeom>
              <a:blipFill>
                <a:blip r:embed="rId6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514137" y="1156025"/>
                <a:ext cx="167404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137" y="1156025"/>
                <a:ext cx="1674048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56291" y="3505822"/>
                <a:ext cx="35814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e>
                    </m:d>
                  </m:oMath>
                </a14:m>
                <a:r>
                  <a:rPr lang="en-GB" sz="28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6</m:t>
                        </m:r>
                      </m:e>
                    </m:d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91" y="3505822"/>
                <a:ext cx="3581404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493443" y="3444267"/>
                <a:ext cx="14436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443" y="3444267"/>
                <a:ext cx="1443665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062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0" grpId="0" animBg="1"/>
      <p:bldP spid="32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324</Words>
  <Application>Microsoft Office PowerPoint</Application>
  <PresentationFormat>On-screen Show (4:3)</PresentationFormat>
  <Paragraphs>98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Straight Line Graphs:  x_1, x_2, y_1, or y_2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104</cp:revision>
  <dcterms:created xsi:type="dcterms:W3CDTF">2018-01-26T08:52:52Z</dcterms:created>
  <dcterms:modified xsi:type="dcterms:W3CDTF">2020-02-02T17:08:34Z</dcterms:modified>
</cp:coreProperties>
</file>