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8"/>
  </p:notesMasterIdLst>
  <p:sldIdLst>
    <p:sldId id="352" r:id="rId3"/>
    <p:sldId id="257" r:id="rId4"/>
    <p:sldId id="261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64DC0-37C5-4DE6-B53D-301BAF2D7854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10554-6133-465B-89A9-CE1408825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7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97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A3BF-05A5-4FAA-9D9A-16ACDE6A996F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FE6C-5C27-49CC-B294-FADB8E694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5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A3BF-05A5-4FAA-9D9A-16ACDE6A996F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FE6C-5C27-49CC-B294-FADB8E694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18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A3BF-05A5-4FAA-9D9A-16ACDE6A996F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FE6C-5C27-49CC-B294-FADB8E694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99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238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9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392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57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22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044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A3BF-05A5-4FAA-9D9A-16ACDE6A996F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FE6C-5C27-49CC-B294-FADB8E694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453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809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71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50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A3BF-05A5-4FAA-9D9A-16ACDE6A996F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FE6C-5C27-49CC-B294-FADB8E694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8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A3BF-05A5-4FAA-9D9A-16ACDE6A996F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FE6C-5C27-49CC-B294-FADB8E694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30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A3BF-05A5-4FAA-9D9A-16ACDE6A996F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FE6C-5C27-49CC-B294-FADB8E694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03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A3BF-05A5-4FAA-9D9A-16ACDE6A996F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FE6C-5C27-49CC-B294-FADB8E694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32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A3BF-05A5-4FAA-9D9A-16ACDE6A996F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FE6C-5C27-49CC-B294-FADB8E694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7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A3BF-05A5-4FAA-9D9A-16ACDE6A996F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FE6C-5C27-49CC-B294-FADB8E694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78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A3BF-05A5-4FAA-9D9A-16ACDE6A996F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FE6C-5C27-49CC-B294-FADB8E694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75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AA3BF-05A5-4FAA-9D9A-16ACDE6A996F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8FE6C-5C27-49CC-B294-FADB8E694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84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14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451" y="524886"/>
            <a:ext cx="8795340" cy="138686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What Translation Does This Vector Describe?</a:t>
            </a:r>
            <a:endParaRPr lang="en-GB" sz="4400" b="1" dirty="0">
              <a:solidFill>
                <a:schemeClr val="bg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71A4F3E-F170-4ACF-A9B0-87879C593F65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2E6825-B7C4-4514-A756-76AD6C4332A6}"/>
                  </a:ext>
                </a:extLst>
              </p:cNvPr>
              <p:cNvSpPr txBox="1"/>
              <p:nvPr/>
            </p:nvSpPr>
            <p:spPr>
              <a:xfrm>
                <a:off x="2837521" y="4040197"/>
                <a:ext cx="1901537" cy="602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 = →4↑2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2E6825-B7C4-4514-A756-76AD6C433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521" y="4040197"/>
                <a:ext cx="1901537" cy="602409"/>
              </a:xfrm>
              <a:prstGeom prst="rect">
                <a:avLst/>
              </a:prstGeom>
              <a:blipFill>
                <a:blip r:embed="rId6"/>
                <a:stretch>
                  <a:fillRect b="-10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6F2A097-CB3D-49BF-AE3F-5FBDEAF27817}"/>
                  </a:ext>
                </a:extLst>
              </p:cNvPr>
              <p:cNvSpPr txBox="1"/>
              <p:nvPr/>
            </p:nvSpPr>
            <p:spPr>
              <a:xfrm>
                <a:off x="2837521" y="4978014"/>
                <a:ext cx="2197706" cy="603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 = ←8↓1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6F2A097-CB3D-49BF-AE3F-5FBDEAF27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521" y="4978014"/>
                <a:ext cx="2197706" cy="603499"/>
              </a:xfrm>
              <a:prstGeom prst="rect">
                <a:avLst/>
              </a:prstGeom>
              <a:blipFill>
                <a:blip r:embed="rId7"/>
                <a:stretch>
                  <a:fillRect b="-10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1">
            <a:extLst>
              <a:ext uri="{FF2B5EF4-FFF2-40B4-BE49-F238E27FC236}">
                <a16:creationId xmlns:a16="http://schemas.microsoft.com/office/drawing/2014/main" id="{8CCD0E7E-1D1C-4842-A933-B534329D77FB}"/>
              </a:ext>
            </a:extLst>
          </p:cNvPr>
          <p:cNvSpPr txBox="1">
            <a:spLocks/>
          </p:cNvSpPr>
          <p:nvPr/>
        </p:nvSpPr>
        <p:spPr>
          <a:xfrm>
            <a:off x="4701696" y="4141505"/>
            <a:ext cx="1552785" cy="295095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000" dirty="0">
                <a:solidFill>
                  <a:prstClr val="white"/>
                </a:solidFill>
                <a:latin typeface="Calibri Light" panose="020F0302020204030204"/>
              </a:rPr>
              <a:t>True/False?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5DDA7E2-2678-4D8E-89C6-77D8A5849BE6}"/>
              </a:ext>
            </a:extLst>
          </p:cNvPr>
          <p:cNvSpPr txBox="1">
            <a:spLocks/>
          </p:cNvSpPr>
          <p:nvPr/>
        </p:nvSpPr>
        <p:spPr>
          <a:xfrm>
            <a:off x="4784123" y="5127370"/>
            <a:ext cx="1552785" cy="295095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000" dirty="0">
                <a:solidFill>
                  <a:prstClr val="white"/>
                </a:solidFill>
                <a:latin typeface="Calibri Light" panose="020F0302020204030204"/>
              </a:rPr>
              <a:t>True/False?</a:t>
            </a:r>
          </a:p>
        </p:txBody>
      </p:sp>
    </p:spTree>
    <p:extLst>
      <p:ext uri="{BB962C8B-B14F-4D97-AF65-F5344CB8AC3E}">
        <p14:creationId xmlns:p14="http://schemas.microsoft.com/office/powerpoint/2010/main" val="310217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1982" y="1899850"/>
                <a:ext cx="1901537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→3↑2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82" y="1899850"/>
                <a:ext cx="1901537" cy="552459"/>
              </a:xfrm>
              <a:prstGeom prst="rect">
                <a:avLst/>
              </a:prstGeom>
              <a:blipFill>
                <a:blip r:embed="rId2"/>
                <a:stretch>
                  <a:fillRect l="-2564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538927" y="1842491"/>
                <a:ext cx="2511483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9)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←3↓1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927" y="1842491"/>
                <a:ext cx="2511483" cy="552459"/>
              </a:xfrm>
              <a:prstGeom prst="rect">
                <a:avLst/>
              </a:prstGeom>
              <a:blipFill>
                <a:blip r:embed="rId3"/>
                <a:stretch>
                  <a:fillRect l="-2184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567430" y="1153783"/>
                <a:ext cx="2425388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8)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→3↓1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430" y="1153783"/>
                <a:ext cx="2425388" cy="552459"/>
              </a:xfrm>
              <a:prstGeom prst="rect">
                <a:avLst/>
              </a:prstGeom>
              <a:blipFill>
                <a:blip r:embed="rId4"/>
                <a:stretch>
                  <a:fillRect l="-2010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29023" y="2627586"/>
                <a:ext cx="2183318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→3↑2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23" y="2627586"/>
                <a:ext cx="2183318" cy="552459"/>
              </a:xfrm>
              <a:prstGeom prst="rect">
                <a:avLst/>
              </a:prstGeom>
              <a:blipFill>
                <a:blip r:embed="rId5"/>
                <a:stretch>
                  <a:fillRect l="-2235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70880" y="3338219"/>
                <a:ext cx="2057695" cy="551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←4↑2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80" y="3338219"/>
                <a:ext cx="2057695" cy="551433"/>
              </a:xfrm>
              <a:prstGeom prst="rect">
                <a:avLst/>
              </a:prstGeom>
              <a:blipFill>
                <a:blip r:embed="rId6"/>
                <a:stretch>
                  <a:fillRect l="-2367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76904" y="4006342"/>
                <a:ext cx="2183318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5)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←1↑1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04" y="4006342"/>
                <a:ext cx="2183318" cy="552459"/>
              </a:xfrm>
              <a:prstGeom prst="rect">
                <a:avLst/>
              </a:prstGeom>
              <a:blipFill>
                <a:blip r:embed="rId7"/>
                <a:stretch>
                  <a:fillRect l="-2235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17043" y="4644966"/>
                <a:ext cx="2315945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6)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←2↓2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43" y="4644966"/>
                <a:ext cx="2315945" cy="552459"/>
              </a:xfrm>
              <a:prstGeom prst="rect">
                <a:avLst/>
              </a:prstGeom>
              <a:blipFill>
                <a:blip r:embed="rId8"/>
                <a:stretch>
                  <a:fillRect l="-2368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95029" y="5333930"/>
                <a:ext cx="2508435" cy="55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7)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←3↓3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29" y="5333930"/>
                <a:ext cx="2508435" cy="554254"/>
              </a:xfrm>
              <a:prstGeom prst="rect">
                <a:avLst/>
              </a:prstGeom>
              <a:blipFill>
                <a:blip r:embed="rId9"/>
                <a:stretch>
                  <a:fillRect l="-2190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11982" y="1211787"/>
                <a:ext cx="1901537" cy="551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→4↑2</a:t>
                </a: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82" y="1211787"/>
                <a:ext cx="1901537" cy="551433"/>
              </a:xfrm>
              <a:prstGeom prst="rect">
                <a:avLst/>
              </a:prstGeom>
              <a:blipFill>
                <a:blip r:embed="rId10"/>
                <a:stretch>
                  <a:fillRect l="-2564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731186" y="1199732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31185" y="1868424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49717" y="2636729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09903" y="3311349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34571" y="4054303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66248" y="1187064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19748" y="5359637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49716" y="4769093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60566" y="1839357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538927" y="2518140"/>
                <a:ext cx="2331408" cy="551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10)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→4↑1</a:t>
                </a: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927" y="2518140"/>
                <a:ext cx="2331408" cy="551433"/>
              </a:xfrm>
              <a:prstGeom prst="rect">
                <a:avLst/>
              </a:prstGeom>
              <a:blipFill>
                <a:blip r:embed="rId11"/>
                <a:stretch>
                  <a:fillRect l="-2356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360566" y="2419646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4517967" y="3206318"/>
                <a:ext cx="2226578" cy="582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→5↓1</a:t>
                </a: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967" y="3206318"/>
                <a:ext cx="2226578" cy="582147"/>
              </a:xfrm>
              <a:prstGeom prst="rect">
                <a:avLst/>
              </a:prstGeom>
              <a:blipFill>
                <a:blip r:embed="rId12"/>
                <a:stretch>
                  <a:fillRect l="-2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7375924" y="3218704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4517968" y="3904144"/>
                <a:ext cx="2373331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→6↑1</a:t>
                </a: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968" y="3904144"/>
                <a:ext cx="2373331" cy="552459"/>
              </a:xfrm>
              <a:prstGeom prst="rect">
                <a:avLst/>
              </a:prstGeom>
              <a:blipFill>
                <a:blip r:embed="rId13"/>
                <a:stretch>
                  <a:fillRect l="-2057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7375923" y="3989208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4504880" y="4634054"/>
                <a:ext cx="2274364" cy="5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→7↓1</a:t>
                </a: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880" y="4634054"/>
                <a:ext cx="2274364" cy="550600"/>
              </a:xfrm>
              <a:prstGeom prst="rect">
                <a:avLst/>
              </a:prstGeom>
              <a:blipFill>
                <a:blip r:embed="rId14"/>
                <a:stretch>
                  <a:fillRect l="-2413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7343358" y="4687736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4497498" y="5298019"/>
                <a:ext cx="2197706" cy="55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←8↕0</a:t>
                </a: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498" y="5298019"/>
                <a:ext cx="2197706" cy="554254"/>
              </a:xfrm>
              <a:prstGeom prst="rect">
                <a:avLst/>
              </a:prstGeom>
              <a:blipFill>
                <a:blip r:embed="rId15"/>
                <a:stretch>
                  <a:fillRect l="-2500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7375924" y="5359635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6747237" y="5793002"/>
            <a:ext cx="23967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</p:spTree>
    <p:extLst>
      <p:ext uri="{BB962C8B-B14F-4D97-AF65-F5344CB8AC3E}">
        <p14:creationId xmlns:p14="http://schemas.microsoft.com/office/powerpoint/2010/main" val="252933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2" grpId="0"/>
      <p:bldP spid="19" grpId="0"/>
      <p:bldP spid="22" grpId="0"/>
      <p:bldP spid="23" grpId="0"/>
      <p:bldP spid="24" grpId="0"/>
      <p:bldP spid="28" grpId="0"/>
      <p:bldP spid="29" grpId="0"/>
      <p:bldP spid="32" grpId="0"/>
      <p:bldP spid="33" grpId="0"/>
      <p:bldP spid="35" grpId="0"/>
      <p:bldP spid="36" grpId="0"/>
      <p:bldP spid="38" grpId="0"/>
      <p:bldP spid="39" grpId="0"/>
      <p:bldP spid="41" grpId="0"/>
      <p:bldP spid="45" grpId="0"/>
      <p:bldP spid="47" grpId="0"/>
      <p:bldP spid="48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1982" y="1899850"/>
                <a:ext cx="1901537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→3↑2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82" y="1899850"/>
                <a:ext cx="1901537" cy="552459"/>
              </a:xfrm>
              <a:prstGeom prst="rect">
                <a:avLst/>
              </a:prstGeom>
              <a:blipFill>
                <a:blip r:embed="rId2"/>
                <a:stretch>
                  <a:fillRect l="-2564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538927" y="1842491"/>
                <a:ext cx="2511483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9)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←3↓1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927" y="1842491"/>
                <a:ext cx="2511483" cy="552459"/>
              </a:xfrm>
              <a:prstGeom prst="rect">
                <a:avLst/>
              </a:prstGeom>
              <a:blipFill>
                <a:blip r:embed="rId3"/>
                <a:stretch>
                  <a:fillRect l="-2184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567430" y="1153783"/>
                <a:ext cx="2425388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8)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→3↓1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430" y="1153783"/>
                <a:ext cx="2425388" cy="552459"/>
              </a:xfrm>
              <a:prstGeom prst="rect">
                <a:avLst/>
              </a:prstGeom>
              <a:blipFill>
                <a:blip r:embed="rId4"/>
                <a:stretch>
                  <a:fillRect l="-2010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29023" y="2627586"/>
                <a:ext cx="2183318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→3↑2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23" y="2627586"/>
                <a:ext cx="2183318" cy="552459"/>
              </a:xfrm>
              <a:prstGeom prst="rect">
                <a:avLst/>
              </a:prstGeom>
              <a:blipFill>
                <a:blip r:embed="rId5"/>
                <a:stretch>
                  <a:fillRect l="-2235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70880" y="3338219"/>
                <a:ext cx="2057695" cy="551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←4↑2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80" y="3338219"/>
                <a:ext cx="2057695" cy="551433"/>
              </a:xfrm>
              <a:prstGeom prst="rect">
                <a:avLst/>
              </a:prstGeom>
              <a:blipFill>
                <a:blip r:embed="rId6"/>
                <a:stretch>
                  <a:fillRect l="-2367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76904" y="4006342"/>
                <a:ext cx="2183318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5)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←1↑1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04" y="4006342"/>
                <a:ext cx="2183318" cy="552459"/>
              </a:xfrm>
              <a:prstGeom prst="rect">
                <a:avLst/>
              </a:prstGeom>
              <a:blipFill>
                <a:blip r:embed="rId7"/>
                <a:stretch>
                  <a:fillRect l="-2235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17043" y="4644966"/>
                <a:ext cx="2315945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6)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←2↓2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43" y="4644966"/>
                <a:ext cx="2315945" cy="552459"/>
              </a:xfrm>
              <a:prstGeom prst="rect">
                <a:avLst/>
              </a:prstGeom>
              <a:blipFill>
                <a:blip r:embed="rId8"/>
                <a:stretch>
                  <a:fillRect l="-2368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95029" y="5333930"/>
                <a:ext cx="2508435" cy="55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7)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←3↓3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29" y="5333930"/>
                <a:ext cx="2508435" cy="554254"/>
              </a:xfrm>
              <a:prstGeom prst="rect">
                <a:avLst/>
              </a:prstGeom>
              <a:blipFill>
                <a:blip r:embed="rId9"/>
                <a:stretch>
                  <a:fillRect l="-2190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11982" y="1211787"/>
                <a:ext cx="1901537" cy="551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→4↑2</a:t>
                </a: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82" y="1211787"/>
                <a:ext cx="1901537" cy="551433"/>
              </a:xfrm>
              <a:prstGeom prst="rect">
                <a:avLst/>
              </a:prstGeom>
              <a:blipFill>
                <a:blip r:embed="rId10"/>
                <a:stretch>
                  <a:fillRect l="-2564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731186" y="1199732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735278" y="1151123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31185" y="1868424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735278" y="1823138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368629" y="2652162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49717" y="2636729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09903" y="3311349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34571" y="4054303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825221" y="3284975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442898" y="4047259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669865" y="4727622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66248" y="1187064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19748" y="5359637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734569" y="5345382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372218" y="1172880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0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49716" y="4769093"/>
            <a:ext cx="1768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True/False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60566" y="1839357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372218" y="1772922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0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538927" y="2518140"/>
                <a:ext cx="2331408" cy="551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10)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→4↑1</a:t>
                </a: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927" y="2518140"/>
                <a:ext cx="2331408" cy="551433"/>
              </a:xfrm>
              <a:prstGeom prst="rect">
                <a:avLst/>
              </a:prstGeom>
              <a:blipFill>
                <a:blip r:embed="rId11"/>
                <a:stretch>
                  <a:fillRect l="-2356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360566" y="2419646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909152" y="2412801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0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4517967" y="3206318"/>
                <a:ext cx="2226578" cy="582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→5↓1</a:t>
                </a: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967" y="3206318"/>
                <a:ext cx="2226578" cy="582147"/>
              </a:xfrm>
              <a:prstGeom prst="rect">
                <a:avLst/>
              </a:prstGeom>
              <a:blipFill>
                <a:blip r:embed="rId12"/>
                <a:stretch>
                  <a:fillRect l="-2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7375924" y="3218704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4517968" y="3904144"/>
                <a:ext cx="2373331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→6↑1</a:t>
                </a: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968" y="3904144"/>
                <a:ext cx="2373331" cy="552459"/>
              </a:xfrm>
              <a:prstGeom prst="rect">
                <a:avLst/>
              </a:prstGeom>
              <a:blipFill>
                <a:blip r:embed="rId13"/>
                <a:stretch>
                  <a:fillRect l="-2057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980067" y="3945630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0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75923" y="3989208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400390" y="3208152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0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4504880" y="4634054"/>
                <a:ext cx="2274364" cy="5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→7↓1</a:t>
                </a: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880" y="4634054"/>
                <a:ext cx="2274364" cy="550600"/>
              </a:xfrm>
              <a:prstGeom prst="rect">
                <a:avLst/>
              </a:prstGeom>
              <a:blipFill>
                <a:blip r:embed="rId14"/>
                <a:stretch>
                  <a:fillRect l="-2413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7343358" y="4687736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372218" y="4647072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0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4497498" y="5298019"/>
                <a:ext cx="2197706" cy="55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= ←8↕0</a:t>
                </a: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498" y="5298019"/>
                <a:ext cx="2197706" cy="554254"/>
              </a:xfrm>
              <a:prstGeom prst="rect">
                <a:avLst/>
              </a:prstGeom>
              <a:blipFill>
                <a:blip r:embed="rId15"/>
                <a:stretch>
                  <a:fillRect l="-2500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7288005" y="5357460"/>
            <a:ext cx="17680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True/False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288003" y="5323947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00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6747237" y="5793002"/>
            <a:ext cx="23967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</p:spTree>
    <p:extLst>
      <p:ext uri="{BB962C8B-B14F-4D97-AF65-F5344CB8AC3E}">
        <p14:creationId xmlns:p14="http://schemas.microsoft.com/office/powerpoint/2010/main" val="116643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2" grpId="0"/>
      <p:bldP spid="18" grpId="0" animBg="1"/>
      <p:bldP spid="19" grpId="0"/>
      <p:bldP spid="20" grpId="0" animBg="1"/>
      <p:bldP spid="21" grpId="0" animBg="1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 animBg="1"/>
      <p:bldP spid="31" grpId="0" animBg="1"/>
      <p:bldP spid="32" grpId="0"/>
      <p:bldP spid="33" grpId="0"/>
      <p:bldP spid="34" grpId="0" animBg="1"/>
      <p:bldP spid="35" grpId="0"/>
      <p:bldP spid="36" grpId="0"/>
      <p:bldP spid="37" grpId="0" animBg="1"/>
      <p:bldP spid="38" grpId="0"/>
      <p:bldP spid="39" grpId="0"/>
      <p:bldP spid="41" grpId="0"/>
      <p:bldP spid="43" grpId="0" animBg="1"/>
      <p:bldP spid="45" grpId="0"/>
      <p:bldP spid="46" grpId="0" animBg="1"/>
      <p:bldP spid="47" grpId="0"/>
      <p:bldP spid="48" grpId="0"/>
      <p:bldP spid="49" grpId="0" animBg="1"/>
      <p:bldP spid="50" grpId="0"/>
      <p:bldP spid="51" grpId="0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044" y="1218642"/>
            <a:ext cx="1397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Your turn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30044" y="2656672"/>
                <a:ext cx="2315945" cy="627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100" dirty="0"/>
                  <a:t>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1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1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100" dirty="0"/>
                  <a:t> = ↑4←2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44" y="2656672"/>
                <a:ext cx="2315945" cy="627929"/>
              </a:xfrm>
              <a:prstGeom prst="rect">
                <a:avLst/>
              </a:prstGeom>
              <a:blipFill>
                <a:blip r:embed="rId2"/>
                <a:stretch>
                  <a:fillRect l="-3158" b="-1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56459" y="4716634"/>
                <a:ext cx="2315945" cy="626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100" dirty="0"/>
                  <a:t>5)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1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1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100" dirty="0"/>
                  <a:t> = →7↑2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59" y="4716634"/>
                <a:ext cx="2315945" cy="626967"/>
              </a:xfrm>
              <a:prstGeom prst="rect">
                <a:avLst/>
              </a:prstGeom>
              <a:blipFill>
                <a:blip r:embed="rId3"/>
                <a:stretch>
                  <a:fillRect l="-3158" b="-1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69001" y="3354268"/>
                <a:ext cx="2315945" cy="631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100" dirty="0"/>
                  <a:t>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1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100" dirty="0"/>
                  <a:t> = ←1↕0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01" y="3354268"/>
                <a:ext cx="2315945" cy="631198"/>
              </a:xfrm>
              <a:prstGeom prst="rect">
                <a:avLst/>
              </a:prstGeom>
              <a:blipFill>
                <a:blip r:embed="rId4"/>
                <a:stretch>
                  <a:fillRect l="-3158"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56459" y="4032157"/>
                <a:ext cx="2315945" cy="663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100" dirty="0"/>
                  <a:t>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1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100" dirty="0"/>
                  <a:t> =↓5←2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59" y="4032157"/>
                <a:ext cx="2315945" cy="663771"/>
              </a:xfrm>
              <a:prstGeom prst="rect">
                <a:avLst/>
              </a:prstGeom>
              <a:blipFill>
                <a:blip r:embed="rId5"/>
                <a:stretch>
                  <a:fillRect l="-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56459" y="1902719"/>
                <a:ext cx="2315945" cy="629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100" dirty="0"/>
                  <a:t>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1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100" dirty="0"/>
                  <a:t> = ←6↓2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59" y="1902719"/>
                <a:ext cx="2315945" cy="629083"/>
              </a:xfrm>
              <a:prstGeom prst="rect">
                <a:avLst/>
              </a:prstGeom>
              <a:blipFill>
                <a:blip r:embed="rId6"/>
                <a:stretch>
                  <a:fillRect l="-3158" b="-2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74257B7A-B52E-4A4C-8B85-958E187FA332}"/>
              </a:ext>
            </a:extLst>
          </p:cNvPr>
          <p:cNvSpPr/>
          <p:nvPr/>
        </p:nvSpPr>
        <p:spPr>
          <a:xfrm>
            <a:off x="4209602" y="2079965"/>
            <a:ext cx="158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True   /     False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E1802C-BB90-4A15-86DE-45EFEAA5FEAD}"/>
              </a:ext>
            </a:extLst>
          </p:cNvPr>
          <p:cNvSpPr/>
          <p:nvPr/>
        </p:nvSpPr>
        <p:spPr>
          <a:xfrm>
            <a:off x="4136869" y="2719158"/>
            <a:ext cx="158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True   /     False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735F1-64F2-437A-8884-ED3DBC18BAF4}"/>
              </a:ext>
            </a:extLst>
          </p:cNvPr>
          <p:cNvSpPr/>
          <p:nvPr/>
        </p:nvSpPr>
        <p:spPr>
          <a:xfrm>
            <a:off x="4209602" y="3357913"/>
            <a:ext cx="158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True   /     False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C3A896-6238-4549-8712-B2A9E0776670}"/>
              </a:ext>
            </a:extLst>
          </p:cNvPr>
          <p:cNvSpPr/>
          <p:nvPr/>
        </p:nvSpPr>
        <p:spPr>
          <a:xfrm>
            <a:off x="4206486" y="4058758"/>
            <a:ext cx="158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True   /     False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344F88-C8A5-44DA-9518-B1CDD23227EC}"/>
              </a:ext>
            </a:extLst>
          </p:cNvPr>
          <p:cNvSpPr/>
          <p:nvPr/>
        </p:nvSpPr>
        <p:spPr>
          <a:xfrm>
            <a:off x="4206486" y="4716635"/>
            <a:ext cx="158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True   /     False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4254829" y="2022210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5136652" y="2701714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4254829" y="3357913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5230390" y="4110156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4290202" y="4716635"/>
            <a:ext cx="379265" cy="359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6747237" y="5793002"/>
            <a:ext cx="23967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</p:spTree>
    <p:extLst>
      <p:ext uri="{BB962C8B-B14F-4D97-AF65-F5344CB8AC3E}">
        <p14:creationId xmlns:p14="http://schemas.microsoft.com/office/powerpoint/2010/main" val="318595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044" y="1218642"/>
            <a:ext cx="1397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Your turn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30044" y="2656672"/>
                <a:ext cx="2315945" cy="627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100" dirty="0"/>
                  <a:t>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1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1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100" dirty="0"/>
                  <a:t> = ↑4←2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44" y="2656672"/>
                <a:ext cx="2315945" cy="627929"/>
              </a:xfrm>
              <a:prstGeom prst="rect">
                <a:avLst/>
              </a:prstGeom>
              <a:blipFill>
                <a:blip r:embed="rId2"/>
                <a:stretch>
                  <a:fillRect l="-3158" b="-1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56459" y="4716634"/>
                <a:ext cx="2315945" cy="626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100" dirty="0"/>
                  <a:t>5)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1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1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100" dirty="0"/>
                  <a:t> = →7↑2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59" y="4716634"/>
                <a:ext cx="2315945" cy="626967"/>
              </a:xfrm>
              <a:prstGeom prst="rect">
                <a:avLst/>
              </a:prstGeom>
              <a:blipFill>
                <a:blip r:embed="rId3"/>
                <a:stretch>
                  <a:fillRect l="-3158" b="-1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69001" y="3354268"/>
                <a:ext cx="2315945" cy="631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100" dirty="0"/>
                  <a:t>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1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100" dirty="0"/>
                  <a:t> = ←1↕0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01" y="3354268"/>
                <a:ext cx="2315945" cy="631198"/>
              </a:xfrm>
              <a:prstGeom prst="rect">
                <a:avLst/>
              </a:prstGeom>
              <a:blipFill>
                <a:blip r:embed="rId4"/>
                <a:stretch>
                  <a:fillRect l="-3158"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56459" y="4032157"/>
                <a:ext cx="2315945" cy="663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100" dirty="0"/>
                  <a:t>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1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100" dirty="0"/>
                  <a:t> =↓5←2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59" y="4032157"/>
                <a:ext cx="2315945" cy="663771"/>
              </a:xfrm>
              <a:prstGeom prst="rect">
                <a:avLst/>
              </a:prstGeom>
              <a:blipFill>
                <a:blip r:embed="rId5"/>
                <a:stretch>
                  <a:fillRect l="-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56459" y="1902719"/>
                <a:ext cx="2315945" cy="629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100" dirty="0"/>
                  <a:t>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1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GB" sz="21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100" dirty="0"/>
                  <a:t> = ←6↓2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59" y="1902719"/>
                <a:ext cx="2315945" cy="629083"/>
              </a:xfrm>
              <a:prstGeom prst="rect">
                <a:avLst/>
              </a:prstGeom>
              <a:blipFill>
                <a:blip r:embed="rId6"/>
                <a:stretch>
                  <a:fillRect l="-3158" b="-2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74257B7A-B52E-4A4C-8B85-958E187FA332}"/>
              </a:ext>
            </a:extLst>
          </p:cNvPr>
          <p:cNvSpPr/>
          <p:nvPr/>
        </p:nvSpPr>
        <p:spPr>
          <a:xfrm>
            <a:off x="4209602" y="2079965"/>
            <a:ext cx="158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True   /     False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E1802C-BB90-4A15-86DE-45EFEAA5FEAD}"/>
              </a:ext>
            </a:extLst>
          </p:cNvPr>
          <p:cNvSpPr/>
          <p:nvPr/>
        </p:nvSpPr>
        <p:spPr>
          <a:xfrm>
            <a:off x="4136869" y="2719158"/>
            <a:ext cx="158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True   /     False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735F1-64F2-437A-8884-ED3DBC18BAF4}"/>
              </a:ext>
            </a:extLst>
          </p:cNvPr>
          <p:cNvSpPr/>
          <p:nvPr/>
        </p:nvSpPr>
        <p:spPr>
          <a:xfrm>
            <a:off x="4209602" y="3357913"/>
            <a:ext cx="158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True   /     False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C3A896-6238-4549-8712-B2A9E0776670}"/>
              </a:ext>
            </a:extLst>
          </p:cNvPr>
          <p:cNvSpPr/>
          <p:nvPr/>
        </p:nvSpPr>
        <p:spPr>
          <a:xfrm>
            <a:off x="4206486" y="4058758"/>
            <a:ext cx="158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True   /     False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344F88-C8A5-44DA-9518-B1CDD23227EC}"/>
              </a:ext>
            </a:extLst>
          </p:cNvPr>
          <p:cNvSpPr/>
          <p:nvPr/>
        </p:nvSpPr>
        <p:spPr>
          <a:xfrm>
            <a:off x="4206486" y="4845443"/>
            <a:ext cx="158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True   /     False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6747237" y="5793002"/>
            <a:ext cx="23967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</p:spTree>
    <p:extLst>
      <p:ext uri="{BB962C8B-B14F-4D97-AF65-F5344CB8AC3E}">
        <p14:creationId xmlns:p14="http://schemas.microsoft.com/office/powerpoint/2010/main" val="1477943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On-screen Show (4:3)</PresentationFormat>
  <Paragraphs>92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2_Office Theme</vt:lpstr>
      <vt:lpstr>What Translation Does This Vector Describe?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 – What translation does this vector describe?</dc:title>
  <dc:creator>Graeme Mitchinson</dc:creator>
  <cp:lastModifiedBy>Craig Barton</cp:lastModifiedBy>
  <cp:revision>27</cp:revision>
  <dcterms:created xsi:type="dcterms:W3CDTF">2018-11-23T14:38:33Z</dcterms:created>
  <dcterms:modified xsi:type="dcterms:W3CDTF">2020-02-15T08:39:31Z</dcterms:modified>
</cp:coreProperties>
</file>