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88" r:id="rId2"/>
    <p:sldId id="392" r:id="rId3"/>
    <p:sldId id="396" r:id="rId4"/>
    <p:sldId id="397" r:id="rId5"/>
    <p:sldId id="398" r:id="rId6"/>
    <p:sldId id="395" r:id="rId7"/>
    <p:sldId id="39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(ax + b)(cx + d)" id="{1746D77B-ED6E-4E37-899A-23AF85E49F61}">
          <p14:sldIdLst>
            <p14:sldId id="388"/>
            <p14:sldId id="392"/>
            <p14:sldId id="396"/>
            <p14:sldId id="397"/>
            <p14:sldId id="398"/>
            <p14:sldId id="395"/>
            <p14:sldId id="3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5" autoAdjust="0"/>
    <p:restoredTop sz="89354" autoAdjust="0"/>
  </p:normalViewPr>
  <p:slideViewPr>
    <p:cSldViewPr snapToGrid="0">
      <p:cViewPr varScale="1">
        <p:scale>
          <a:sx n="98" d="100"/>
          <a:sy n="98" d="100"/>
        </p:scale>
        <p:origin x="17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Conrad" userId="17479660_tp_dropbox" providerId="OAuth2" clId="{0ED6CFFD-A7C2-2C46-B791-850F3DB6BA21}"/>
    <pc:docChg chg="modSld">
      <pc:chgData name="Matthew Conrad" userId="17479660_tp_dropbox" providerId="OAuth2" clId="{0ED6CFFD-A7C2-2C46-B791-850F3DB6BA21}" dt="2020-03-04T12:08:26.001" v="1" actId="1076"/>
      <pc:docMkLst>
        <pc:docMk/>
      </pc:docMkLst>
      <pc:sldChg chg="modSp">
        <pc:chgData name="Matthew Conrad" userId="17479660_tp_dropbox" providerId="OAuth2" clId="{0ED6CFFD-A7C2-2C46-B791-850F3DB6BA21}" dt="2020-03-04T12:08:26.001" v="1" actId="1076"/>
        <pc:sldMkLst>
          <pc:docMk/>
          <pc:sldMk cId="3226391519" sldId="401"/>
        </pc:sldMkLst>
        <pc:spChg chg="mod">
          <ac:chgData name="Matthew Conrad" userId="17479660_tp_dropbox" providerId="OAuth2" clId="{0ED6CFFD-A7C2-2C46-B791-850F3DB6BA21}" dt="2020-03-04T12:08:26.001" v="1" actId="1076"/>
          <ac:spMkLst>
            <pc:docMk/>
            <pc:sldMk cId="3226391519" sldId="401"/>
            <ac:spMk id="11" creationId="{62114B2D-F4AF-4A70-AAB3-3006CE1C11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45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777210" y="147305"/>
                <a:ext cx="7589579" cy="1386864"/>
              </a:xfrm>
            </p:spPr>
            <p:txBody>
              <a:bodyPr>
                <a:normAutofit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Expanding brackets in the form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4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4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4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GB" sz="4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4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GB" sz="4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4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4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sz="4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77210" y="147305"/>
                <a:ext cx="7589579" cy="1386864"/>
              </a:xfrm>
              <a:blipFill>
                <a:blip r:embed="rId3"/>
                <a:stretch>
                  <a:fillRect t="-74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239768" y="4235658"/>
                <a:ext cx="2889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768" y="4235658"/>
                <a:ext cx="2889189" cy="369332"/>
              </a:xfrm>
              <a:prstGeom prst="rect">
                <a:avLst/>
              </a:prstGeom>
              <a:blipFill>
                <a:blip r:embed="rId8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221938" y="4939703"/>
                <a:ext cx="2889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 dirty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938" y="4939703"/>
                <a:ext cx="2889189" cy="369332"/>
              </a:xfrm>
              <a:prstGeom prst="rect">
                <a:avLst/>
              </a:prstGeom>
              <a:blipFill>
                <a:blip r:embed="rId9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89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590406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590406" cy="984885"/>
              </a:xfrm>
              <a:prstGeom prst="rect">
                <a:avLst/>
              </a:prstGeom>
              <a:blipFill>
                <a:blip r:embed="rId2"/>
                <a:stretch>
                  <a:fillRect l="-2465"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54129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541290" cy="984885"/>
              </a:xfrm>
              <a:prstGeom prst="rect">
                <a:avLst/>
              </a:prstGeom>
              <a:blipFill>
                <a:blip r:embed="rId3"/>
                <a:stretch>
                  <a:fillRect l="-3571" t="-1282" r="-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42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605667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605667" cy="984885"/>
              </a:xfrm>
              <a:prstGeom prst="rect">
                <a:avLst/>
              </a:prstGeom>
              <a:blipFill>
                <a:blip r:embed="rId2"/>
                <a:stretch>
                  <a:fillRect l="-2456"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54129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−2)(5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541290" cy="984885"/>
              </a:xfrm>
              <a:prstGeom prst="rect">
                <a:avLst/>
              </a:prstGeom>
              <a:blipFill>
                <a:blip r:embed="rId3"/>
                <a:stretch>
                  <a:fillRect l="-3571" t="-1282" r="-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65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54206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542060" cy="984885"/>
              </a:xfrm>
              <a:prstGeom prst="rect">
                <a:avLst/>
              </a:prstGeom>
              <a:blipFill>
                <a:blip r:embed="rId2"/>
                <a:stretch>
                  <a:fillRect l="-3214" t="-1282" r="-3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60444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+2)(5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604448" cy="984885"/>
              </a:xfrm>
              <a:prstGeom prst="rect">
                <a:avLst/>
              </a:prstGeom>
              <a:blipFill>
                <a:blip r:embed="rId3"/>
                <a:stretch>
                  <a:fillRect l="-2456"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96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605667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32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605667" cy="984885"/>
              </a:xfrm>
              <a:prstGeom prst="rect">
                <a:avLst/>
              </a:prstGeom>
              <a:blipFill>
                <a:blip r:embed="rId2"/>
                <a:stretch>
                  <a:fillRect l="-2456"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360444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(3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−2)(5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3604448" cy="984885"/>
              </a:xfrm>
              <a:prstGeom prst="rect">
                <a:avLst/>
              </a:prstGeom>
              <a:blipFill>
                <a:blip r:embed="rId3"/>
                <a:stretch>
                  <a:fillRect l="-2456" t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96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638078" y="428178"/>
                <a:ext cx="3225262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78" y="428178"/>
                <a:ext cx="3225262" cy="6001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9F9013-0281-4B99-8164-C72D7AD0B9DA}"/>
                  </a:ext>
                </a:extLst>
              </p:cNvPr>
              <p:cNvSpPr/>
              <p:nvPr/>
            </p:nvSpPr>
            <p:spPr>
              <a:xfrm>
                <a:off x="4572000" y="428178"/>
                <a:ext cx="3246120" cy="60016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7−3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7−3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5+10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7−3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7−3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5−10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−10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+10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9F9013-0281-4B99-8164-C72D7AD0B9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8178"/>
                <a:ext cx="3246120" cy="60016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DC2B920-6561-C743-A0B4-5E1FF22A5CE8}"/>
              </a:ext>
            </a:extLst>
          </p:cNvPr>
          <p:cNvSpPr txBox="1"/>
          <p:nvPr/>
        </p:nvSpPr>
        <p:spPr>
          <a:xfrm>
            <a:off x="220976" y="428178"/>
            <a:ext cx="41710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C39588-74C4-A348-A867-D2BBF4098462}"/>
              </a:ext>
            </a:extLst>
          </p:cNvPr>
          <p:cNvSpPr txBox="1"/>
          <p:nvPr/>
        </p:nvSpPr>
        <p:spPr>
          <a:xfrm>
            <a:off x="4154898" y="428177"/>
            <a:ext cx="57259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16.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371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638078" y="196603"/>
                <a:ext cx="3225262" cy="6689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30</m:t>
                      </m:r>
                      <m:sSup>
                        <m:sSup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+85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+35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=30</m:t>
                      </m:r>
                      <m:sSup>
                        <m:sSup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+85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+35</m:t>
                      </m:r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30</m:t>
                      </m:r>
                      <m:sSup>
                        <m:sSup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−55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−35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+7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sSup>
                        <m:sSup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−35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30</m:t>
                      </m:r>
                      <m:sSup>
                        <m:sSup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−55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−35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sSup>
                        <m:sSup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−55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−35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30</m:t>
                      </m:r>
                      <m:sSup>
                        <m:sSup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−85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+35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sSup>
                        <m:sSup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−85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+35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78" y="196603"/>
                <a:ext cx="3225262" cy="66895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9F9013-0281-4B99-8164-C72D7AD0B9DA}"/>
                  </a:ext>
                </a:extLst>
              </p:cNvPr>
              <p:cNvSpPr/>
              <p:nvPr/>
            </p:nvSpPr>
            <p:spPr>
              <a:xfrm>
                <a:off x="4572000" y="213300"/>
                <a:ext cx="3246120" cy="66895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7−3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35+55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−30</m:t>
                      </m:r>
                      <m:sSup>
                        <m:sSup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7−3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5+10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35+55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−30</m:t>
                      </m:r>
                      <m:sSup>
                        <m:sSup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7−3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35−85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+30</m:t>
                      </m:r>
                      <m:sSup>
                        <m:sSup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−7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−30</m:t>
                      </m:r>
                      <m:sSup>
                        <m:sSup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+85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−35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5−10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−70</m:t>
                      </m:r>
                      <m:sSup>
                        <m:sSup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+65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−35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−10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</m:t>
                      </m:r>
                      <m:sSup>
                        <m:sSupPr>
                          <m:ctrlP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−85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+30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−10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  <m:sSup>
                        <m:sSup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+10</m:t>
                          </m:r>
                        </m:e>
                      </m:d>
                      <m:r>
                        <a:rPr kumimoji="0" lang="en-GB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35</m:t>
                      </m:r>
                      <m:sSup>
                        <m:sSupPr>
                          <m:ctrlP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85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D9F9013-0281-4B99-8164-C72D7AD0B9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3300"/>
                <a:ext cx="3246120" cy="66895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DC2B920-6561-C743-A0B4-5E1FF22A5CE8}"/>
              </a:ext>
            </a:extLst>
          </p:cNvPr>
          <p:cNvSpPr txBox="1"/>
          <p:nvPr/>
        </p:nvSpPr>
        <p:spPr>
          <a:xfrm>
            <a:off x="249830" y="196603"/>
            <a:ext cx="35939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7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C39588-74C4-A348-A867-D2BBF4098462}"/>
              </a:ext>
            </a:extLst>
          </p:cNvPr>
          <p:cNvSpPr txBox="1"/>
          <p:nvPr/>
        </p:nvSpPr>
        <p:spPr>
          <a:xfrm>
            <a:off x="4152738" y="213300"/>
            <a:ext cx="47641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0" i="0" u="none" strike="noStrike" cap="none" spc="0" normalizeH="0" baseline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n-GB" dirty="0"/>
              <a:t>9.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10.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11.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12.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13.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14.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15.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16.</a:t>
            </a:r>
          </a:p>
        </p:txBody>
      </p:sp>
    </p:spTree>
    <p:extLst>
      <p:ext uri="{BB962C8B-B14F-4D97-AF65-F5344CB8AC3E}">
        <p14:creationId xmlns:p14="http://schemas.microsoft.com/office/powerpoint/2010/main" val="356016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1114</TotalTime>
  <Words>200</Words>
  <Application>Microsoft Office PowerPoint</Application>
  <PresentationFormat>On-screen Show (4:3)</PresentationFormat>
  <Paragraphs>140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Expanding brackets in the form (ax+b)(cx+d)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116</cp:revision>
  <dcterms:created xsi:type="dcterms:W3CDTF">2018-01-26T08:52:52Z</dcterms:created>
  <dcterms:modified xsi:type="dcterms:W3CDTF">2020-03-17T08:50:32Z</dcterms:modified>
</cp:coreProperties>
</file>