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98" r:id="rId2"/>
    <p:sldId id="302" r:id="rId3"/>
    <p:sldId id="308" r:id="rId4"/>
    <p:sldId id="303" r:id="rId5"/>
    <p:sldId id="307" r:id="rId6"/>
    <p:sldId id="30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18" autoAdjust="0"/>
    <p:restoredTop sz="89304" autoAdjust="0"/>
  </p:normalViewPr>
  <p:slideViewPr>
    <p:cSldViewPr snapToGrid="0">
      <p:cViewPr varScale="1">
        <p:scale>
          <a:sx n="102" d="100"/>
          <a:sy n="102" d="100"/>
        </p:scale>
        <p:origin x="151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2A451-1D68-4C67-BE54-8E146B936B11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91062-EF12-46A9-B437-7769B7E47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41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91062-EF12-46A9-B437-7769B7E470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567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346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81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47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17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02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11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8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68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0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85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78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95939-B29A-4B1C-9214-A2E5F705DF7E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3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10.png"/><Relationship Id="rId4" Type="http://schemas.openxmlformats.org/officeDocument/2006/relationships/image" Target="../media/image3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10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9" Type="http://schemas.openxmlformats.org/officeDocument/2006/relationships/image" Target="../media/image58.png"/><Relationship Id="rId21" Type="http://schemas.openxmlformats.org/officeDocument/2006/relationships/image" Target="../media/image40.png"/><Relationship Id="rId34" Type="http://schemas.openxmlformats.org/officeDocument/2006/relationships/image" Target="../media/image53.png"/><Relationship Id="rId7" Type="http://schemas.openxmlformats.org/officeDocument/2006/relationships/image" Target="../media/image1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38" Type="http://schemas.openxmlformats.org/officeDocument/2006/relationships/image" Target="../media/image57.png"/><Relationship Id="rId2" Type="http://schemas.openxmlformats.org/officeDocument/2006/relationships/image" Target="../media/image1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37" Type="http://schemas.openxmlformats.org/officeDocument/2006/relationships/image" Target="../media/image56.png"/><Relationship Id="rId40" Type="http://schemas.openxmlformats.org/officeDocument/2006/relationships/image" Target="../media/image59.png"/><Relationship Id="rId5" Type="http://schemas.openxmlformats.org/officeDocument/2006/relationships/image" Target="../media/image1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10" Type="http://schemas.openxmlformats.org/officeDocument/2006/relationships/image" Target="../media/image19.png"/><Relationship Id="rId19" Type="http://schemas.openxmlformats.org/officeDocument/2006/relationships/image" Target="../media/image38.png"/><Relationship Id="rId31" Type="http://schemas.openxmlformats.org/officeDocument/2006/relationships/image" Target="../media/image5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8" Type="http://schemas.openxmlformats.org/officeDocument/2006/relationships/image" Target="../media/image17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EB-F45C-4041-AC68-4037D512E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1148" y="129567"/>
            <a:ext cx="6182139" cy="1386864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Factorising into a</a:t>
            </a:r>
            <a:br>
              <a:rPr lang="en-GB" sz="4400" b="1" dirty="0">
                <a:solidFill>
                  <a:schemeClr val="bg1"/>
                </a:solidFill>
              </a:rPr>
            </a:br>
            <a:r>
              <a:rPr lang="en-GB" sz="4400" b="1" dirty="0">
                <a:solidFill>
                  <a:schemeClr val="bg1"/>
                </a:solidFill>
              </a:rPr>
              <a:t>single bracket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DB9031-E283-42AE-8AB1-E4698CE36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589" y="2599663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88B4450-FA42-4E6C-85FF-547FED49AD1C}"/>
              </a:ext>
            </a:extLst>
          </p:cNvPr>
          <p:cNvSpPr txBox="1">
            <a:spLocks/>
          </p:cNvSpPr>
          <p:nvPr/>
        </p:nvSpPr>
        <p:spPr>
          <a:xfrm>
            <a:off x="615775" y="1868882"/>
            <a:ext cx="1129900" cy="7426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Silent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Teacher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741C9B5-107A-4237-A699-B03FDE924B02}"/>
              </a:ext>
            </a:extLst>
          </p:cNvPr>
          <p:cNvSpPr txBox="1">
            <a:spLocks/>
          </p:cNvSpPr>
          <p:nvPr/>
        </p:nvSpPr>
        <p:spPr>
          <a:xfrm>
            <a:off x="2654031" y="2043456"/>
            <a:ext cx="1292775" cy="3934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Narration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1EF6F7E-60A8-4269-B56D-EA7FDB31BFB9}"/>
              </a:ext>
            </a:extLst>
          </p:cNvPr>
          <p:cNvSpPr txBox="1">
            <a:spLocks/>
          </p:cNvSpPr>
          <p:nvPr/>
        </p:nvSpPr>
        <p:spPr>
          <a:xfrm>
            <a:off x="4855162" y="2043456"/>
            <a:ext cx="1384033" cy="3934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Your Turn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AE33AA-B4D9-4F9C-9E3E-C1CC5FF192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39" y="2561145"/>
            <a:ext cx="914400" cy="91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3F8E7C-4AA3-4B5E-BD37-56B6034A6A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25" y="2553875"/>
            <a:ext cx="914400" cy="9144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E99A4E36-4EB9-4BD0-B817-7F8AFF917375}"/>
              </a:ext>
            </a:extLst>
          </p:cNvPr>
          <p:cNvSpPr txBox="1">
            <a:spLocks/>
          </p:cNvSpPr>
          <p:nvPr/>
        </p:nvSpPr>
        <p:spPr>
          <a:xfrm>
            <a:off x="7147551" y="1847072"/>
            <a:ext cx="1384033" cy="7862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Intelligent 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1B7783-623F-41B2-9FCC-FB3BFE8CA0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54" y="2642772"/>
            <a:ext cx="1621437" cy="78622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44E449-DC1A-4D44-8D31-66FA7BF3F950}"/>
              </a:ext>
            </a:extLst>
          </p:cNvPr>
          <p:cNvSpPr txBox="1"/>
          <p:nvPr/>
        </p:nvSpPr>
        <p:spPr>
          <a:xfrm rot="16200000">
            <a:off x="-412810" y="6075856"/>
            <a:ext cx="11949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Practice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7C8C6C-96A9-44CA-AC2F-185D1FA0254A}"/>
              </a:ext>
            </a:extLst>
          </p:cNvPr>
          <p:cNvSpPr/>
          <p:nvPr/>
        </p:nvSpPr>
        <p:spPr>
          <a:xfrm>
            <a:off x="4096503" y="4073775"/>
            <a:ext cx="1231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prstClr val="white"/>
                </a:solidFill>
                <a:latin typeface="Calibri" panose="020F0502020204030204"/>
              </a:rPr>
              <a:t>30x + 20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7C3F9B-1067-4CA5-BB30-3E5EDF313AAC}"/>
              </a:ext>
            </a:extLst>
          </p:cNvPr>
          <p:cNvSpPr/>
          <p:nvPr/>
        </p:nvSpPr>
        <p:spPr>
          <a:xfrm>
            <a:off x="4096503" y="4643469"/>
            <a:ext cx="1231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prstClr val="white"/>
                </a:solidFill>
                <a:latin typeface="Calibri" panose="020F0502020204030204"/>
              </a:rPr>
              <a:t>30x + 18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21C19B-73D3-4913-95B4-C478D44BA4FA}"/>
              </a:ext>
            </a:extLst>
          </p:cNvPr>
          <p:cNvSpPr/>
          <p:nvPr/>
        </p:nvSpPr>
        <p:spPr>
          <a:xfrm>
            <a:off x="4096503" y="5230310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prstClr val="white"/>
                </a:solidFill>
                <a:latin typeface="Calibri" panose="020F0502020204030204"/>
              </a:rPr>
              <a:t>9x + 18</a:t>
            </a:r>
          </a:p>
        </p:txBody>
      </p:sp>
    </p:spTree>
    <p:extLst>
      <p:ext uri="{BB962C8B-B14F-4D97-AF65-F5344CB8AC3E}">
        <p14:creationId xmlns:p14="http://schemas.microsoft.com/office/powerpoint/2010/main" val="2655636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5672" y="54965"/>
            <a:ext cx="176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Starter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398019" y="0"/>
            <a:ext cx="0" cy="6858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0" y="483931"/>
            <a:ext cx="9144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E93923B-B478-43D2-8B4B-3D85457D2BCA}"/>
              </a:ext>
            </a:extLst>
          </p:cNvPr>
          <p:cNvSpPr/>
          <p:nvPr/>
        </p:nvSpPr>
        <p:spPr>
          <a:xfrm>
            <a:off x="61702" y="625363"/>
            <a:ext cx="450052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</a:rPr>
              <a:t>What is the HCF of:</a:t>
            </a:r>
          </a:p>
          <a:p>
            <a:endParaRPr lang="en-GB" dirty="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6C80485-3A17-4CA1-8A2D-FCED17884029}"/>
                  </a:ext>
                </a:extLst>
              </p:cNvPr>
              <p:cNvSpPr/>
              <p:nvPr/>
            </p:nvSpPr>
            <p:spPr>
              <a:xfrm>
                <a:off x="988471" y="1163972"/>
                <a:ext cx="18455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32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 24</m:t>
                      </m:r>
                    </m:oMath>
                  </m:oMathPara>
                </a14:m>
                <a:endParaRPr lang="en-GB" sz="2800" dirty="0"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6C80485-3A17-4CA1-8A2D-FCED178840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471" y="1163972"/>
                <a:ext cx="1845570" cy="523220"/>
              </a:xfrm>
              <a:prstGeom prst="rect">
                <a:avLst/>
              </a:prstGeom>
              <a:blipFill>
                <a:blip r:embed="rId2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C81720F-4B05-43E9-9AB7-912948B1DBAF}"/>
              </a:ext>
            </a:extLst>
          </p:cNvPr>
          <p:cNvSpPr txBox="1"/>
          <p:nvPr/>
        </p:nvSpPr>
        <p:spPr>
          <a:xfrm>
            <a:off x="7231118" y="6488668"/>
            <a:ext cx="19128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@</a:t>
            </a:r>
            <a:r>
              <a:rPr lang="en-GB" dirty="0" err="1">
                <a:solidFill>
                  <a:schemeClr val="bg1"/>
                </a:solidFill>
              </a:rPr>
              <a:t>webstermaths</a:t>
            </a:r>
            <a:endParaRPr lang="en-GB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5A814B9-45CB-924E-8975-2AB7C6F96DBC}"/>
                  </a:ext>
                </a:extLst>
              </p:cNvPr>
              <p:cNvSpPr/>
              <p:nvPr/>
            </p:nvSpPr>
            <p:spPr>
              <a:xfrm>
                <a:off x="986548" y="2178250"/>
                <a:ext cx="18455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 24</m:t>
                      </m:r>
                    </m:oMath>
                  </m:oMathPara>
                </a14:m>
                <a:endParaRPr lang="en-GB" sz="2800" dirty="0"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5A814B9-45CB-924E-8975-2AB7C6F96D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548" y="2178250"/>
                <a:ext cx="1845570" cy="523220"/>
              </a:xfrm>
              <a:prstGeom prst="rect">
                <a:avLst/>
              </a:prstGeom>
              <a:blipFill>
                <a:blip r:embed="rId3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B16C443-C3B1-0949-9FB7-929395AAB926}"/>
                  </a:ext>
                </a:extLst>
              </p:cNvPr>
              <p:cNvSpPr/>
              <p:nvPr/>
            </p:nvSpPr>
            <p:spPr>
              <a:xfrm>
                <a:off x="898269" y="3999756"/>
                <a:ext cx="28284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32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 24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 8</m:t>
                      </m:r>
                    </m:oMath>
                  </m:oMathPara>
                </a14:m>
                <a:endParaRPr lang="en-GB" sz="2800" dirty="0"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B16C443-C3B1-0949-9FB7-929395AAB9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69" y="3999756"/>
                <a:ext cx="2828402" cy="523220"/>
              </a:xfrm>
              <a:prstGeom prst="rect">
                <a:avLst/>
              </a:prstGeom>
              <a:blipFill>
                <a:blip r:embed="rId4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330B435-DCDC-4F42-BADA-72137E680DCC}"/>
                  </a:ext>
                </a:extLst>
              </p:cNvPr>
              <p:cNvSpPr/>
              <p:nvPr/>
            </p:nvSpPr>
            <p:spPr>
              <a:xfrm>
                <a:off x="794683" y="3089003"/>
                <a:ext cx="25405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2800" dirty="0"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330B435-DCDC-4F42-BADA-72137E680D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83" y="3089003"/>
                <a:ext cx="2540504" cy="523220"/>
              </a:xfrm>
              <a:prstGeom prst="rect">
                <a:avLst/>
              </a:prstGeom>
              <a:blipFill>
                <a:blip r:embed="rId5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BA49F4E-A096-A24B-9DF8-041047ACAF42}"/>
                  </a:ext>
                </a:extLst>
              </p:cNvPr>
              <p:cNvSpPr/>
              <p:nvPr/>
            </p:nvSpPr>
            <p:spPr>
              <a:xfrm>
                <a:off x="1129517" y="5005237"/>
                <a:ext cx="164968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2800" dirty="0"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BA49F4E-A096-A24B-9DF8-041047ACAF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517" y="5005237"/>
                <a:ext cx="1649682" cy="523220"/>
              </a:xfrm>
              <a:prstGeom prst="rect">
                <a:avLst/>
              </a:prstGeom>
              <a:blipFill>
                <a:blip r:embed="rId6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A624116-E0DE-264D-AD49-32E8B7176505}"/>
                  </a:ext>
                </a:extLst>
              </p:cNvPr>
              <p:cNvSpPr/>
              <p:nvPr/>
            </p:nvSpPr>
            <p:spPr>
              <a:xfrm>
                <a:off x="1160847" y="5694028"/>
                <a:ext cx="18513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A624116-E0DE-264D-AD49-32E8B7176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847" y="5694028"/>
                <a:ext cx="1851341" cy="523220"/>
              </a:xfrm>
              <a:prstGeom prst="rect">
                <a:avLst/>
              </a:prstGeom>
              <a:blipFill>
                <a:blip r:embed="rId7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36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5672" y="54965"/>
            <a:ext cx="176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Worked 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20952" y="57300"/>
            <a:ext cx="176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Turn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398019" y="0"/>
            <a:ext cx="0" cy="6858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0" y="483931"/>
            <a:ext cx="9144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E93923B-B478-43D2-8B4B-3D85457D2BCA}"/>
              </a:ext>
            </a:extLst>
          </p:cNvPr>
          <p:cNvSpPr/>
          <p:nvPr/>
        </p:nvSpPr>
        <p:spPr>
          <a:xfrm>
            <a:off x="61703" y="625363"/>
            <a:ext cx="30064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</a:rPr>
              <a:t>Factorise:</a:t>
            </a:r>
          </a:p>
          <a:p>
            <a:endParaRPr lang="en-GB" dirty="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6C80485-3A17-4CA1-8A2D-FCED17884029}"/>
                  </a:ext>
                </a:extLst>
              </p:cNvPr>
              <p:cNvSpPr/>
              <p:nvPr/>
            </p:nvSpPr>
            <p:spPr>
              <a:xfrm>
                <a:off x="988471" y="1163972"/>
                <a:ext cx="176894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32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 24</m:t>
                      </m:r>
                    </m:oMath>
                  </m:oMathPara>
                </a14:m>
                <a:endParaRPr lang="en-GB" sz="2800" dirty="0"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6C80485-3A17-4CA1-8A2D-FCED178840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471" y="1163972"/>
                <a:ext cx="1768946" cy="523220"/>
              </a:xfrm>
              <a:prstGeom prst="rect">
                <a:avLst/>
              </a:prstGeom>
              <a:blipFill>
                <a:blip r:embed="rId2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4679C066-D2E8-45BA-ABE9-A5FE0157FF48}"/>
              </a:ext>
            </a:extLst>
          </p:cNvPr>
          <p:cNvSpPr/>
          <p:nvPr/>
        </p:nvSpPr>
        <p:spPr>
          <a:xfrm>
            <a:off x="4581770" y="625363"/>
            <a:ext cx="30064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</a:rPr>
              <a:t>Factorise:</a:t>
            </a:r>
          </a:p>
          <a:p>
            <a:endParaRPr lang="en-GB" dirty="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4C209C3-6732-42B5-B35E-3E340E3C9233}"/>
                  </a:ext>
                </a:extLst>
              </p:cNvPr>
              <p:cNvSpPr/>
              <p:nvPr/>
            </p:nvSpPr>
            <p:spPr>
              <a:xfrm>
                <a:off x="6120918" y="1163972"/>
                <a:ext cx="176894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 24</m:t>
                      </m:r>
                    </m:oMath>
                  </m:oMathPara>
                </a14:m>
                <a:endParaRPr lang="en-GB" sz="2800" dirty="0"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4C209C3-6732-42B5-B35E-3E340E3C92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918" y="1163972"/>
                <a:ext cx="1768946" cy="523220"/>
              </a:xfrm>
              <a:prstGeom prst="rect">
                <a:avLst/>
              </a:prstGeom>
              <a:blipFill>
                <a:blip r:embed="rId3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C81720F-4B05-43E9-9AB7-912948B1DBAF}"/>
              </a:ext>
            </a:extLst>
          </p:cNvPr>
          <p:cNvSpPr txBox="1"/>
          <p:nvPr/>
        </p:nvSpPr>
        <p:spPr>
          <a:xfrm>
            <a:off x="7231118" y="6488668"/>
            <a:ext cx="19128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@</a:t>
            </a:r>
            <a:r>
              <a:rPr lang="en-GB" dirty="0" err="1">
                <a:solidFill>
                  <a:schemeClr val="bg1"/>
                </a:solidFill>
              </a:rPr>
              <a:t>webstermaths</a:t>
            </a:r>
            <a:endParaRPr lang="en-GB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5A814B9-45CB-924E-8975-2AB7C6F96DBC}"/>
                  </a:ext>
                </a:extLst>
              </p:cNvPr>
              <p:cNvSpPr/>
              <p:nvPr/>
            </p:nvSpPr>
            <p:spPr>
              <a:xfrm>
                <a:off x="988471" y="3041490"/>
                <a:ext cx="18474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32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 − 24</m:t>
                      </m:r>
                    </m:oMath>
                  </m:oMathPara>
                </a14:m>
                <a:endParaRPr lang="en-GB" sz="2800" dirty="0"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5A814B9-45CB-924E-8975-2AB7C6F96D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471" y="3041490"/>
                <a:ext cx="1847493" cy="523220"/>
              </a:xfrm>
              <a:prstGeom prst="rect">
                <a:avLst/>
              </a:prstGeom>
              <a:blipFill>
                <a:blip r:embed="rId4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44AE0EA-E9B1-384E-9686-4CAF6F1A5888}"/>
                  </a:ext>
                </a:extLst>
              </p:cNvPr>
              <p:cNvSpPr/>
              <p:nvPr/>
            </p:nvSpPr>
            <p:spPr>
              <a:xfrm>
                <a:off x="6120918" y="3041490"/>
                <a:ext cx="18474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 − 24</m:t>
                      </m:r>
                    </m:oMath>
                  </m:oMathPara>
                </a14:m>
                <a:endParaRPr lang="en-GB" sz="2800" dirty="0"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44AE0EA-E9B1-384E-9686-4CAF6F1A5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918" y="3041490"/>
                <a:ext cx="1847493" cy="523220"/>
              </a:xfrm>
              <a:prstGeom prst="rect">
                <a:avLst/>
              </a:prstGeom>
              <a:blipFill>
                <a:blip r:embed="rId5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B16C443-C3B1-0949-9FB7-929395AAB926}"/>
                  </a:ext>
                </a:extLst>
              </p:cNvPr>
              <p:cNvSpPr/>
              <p:nvPr/>
            </p:nvSpPr>
            <p:spPr>
              <a:xfrm>
                <a:off x="812672" y="4395788"/>
                <a:ext cx="26014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32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 24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800" dirty="0"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B16C443-C3B1-0949-9FB7-929395AAB9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72" y="4395788"/>
                <a:ext cx="2601481" cy="523220"/>
              </a:xfrm>
              <a:prstGeom prst="rect">
                <a:avLst/>
              </a:prstGeom>
              <a:blipFill>
                <a:blip r:embed="rId6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1D95E7E-6B12-FF40-8369-5D86A375DE27}"/>
                  </a:ext>
                </a:extLst>
              </p:cNvPr>
              <p:cNvSpPr/>
              <p:nvPr/>
            </p:nvSpPr>
            <p:spPr>
              <a:xfrm>
                <a:off x="5783851" y="4395788"/>
                <a:ext cx="268002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 − 24+6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800" dirty="0"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1D95E7E-6B12-FF40-8369-5D86A375DE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851" y="4395788"/>
                <a:ext cx="2680029" cy="523220"/>
              </a:xfrm>
              <a:prstGeom prst="rect">
                <a:avLst/>
              </a:prstGeom>
              <a:blipFill>
                <a:blip r:embed="rId7"/>
                <a:stretch>
                  <a:fillRect r="-472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74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A1C5A39-BAE5-4B81-8AB7-470AA7DDBE18}"/>
              </a:ext>
            </a:extLst>
          </p:cNvPr>
          <p:cNvSpPr/>
          <p:nvPr/>
        </p:nvSpPr>
        <p:spPr>
          <a:xfrm>
            <a:off x="376187" y="286037"/>
            <a:ext cx="3006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Factorise: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209C837-B24F-423A-83E8-4157B5817CEA}"/>
                  </a:ext>
                </a:extLst>
              </p:cNvPr>
              <p:cNvSpPr/>
              <p:nvPr/>
            </p:nvSpPr>
            <p:spPr>
              <a:xfrm>
                <a:off x="728458" y="743321"/>
                <a:ext cx="16067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30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− 18</m:t>
                      </m:r>
                    </m:oMath>
                  </m:oMathPara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209C837-B24F-423A-83E8-4157B5817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58" y="743321"/>
                <a:ext cx="1606787" cy="461665"/>
              </a:xfrm>
              <a:prstGeom prst="rect">
                <a:avLst/>
              </a:prstGeom>
              <a:blipFill>
                <a:blip r:embed="rId2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EFA46F9-85B1-46E6-B71A-0AAD2F80516D}"/>
                  </a:ext>
                </a:extLst>
              </p:cNvPr>
              <p:cNvSpPr/>
              <p:nvPr/>
            </p:nvSpPr>
            <p:spPr>
              <a:xfrm>
                <a:off x="728458" y="1301511"/>
                <a:ext cx="16067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30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− 19</m:t>
                      </m:r>
                    </m:oMath>
                  </m:oMathPara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EFA46F9-85B1-46E6-B71A-0AAD2F8051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58" y="1301511"/>
                <a:ext cx="1606787" cy="461665"/>
              </a:xfrm>
              <a:prstGeom prst="rect">
                <a:avLst/>
              </a:prstGeom>
              <a:blipFill>
                <a:blip r:embed="rId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A4D10F9-D931-4582-9C79-E9D8F26E5634}"/>
                  </a:ext>
                </a:extLst>
              </p:cNvPr>
              <p:cNvSpPr/>
              <p:nvPr/>
            </p:nvSpPr>
            <p:spPr>
              <a:xfrm>
                <a:off x="728458" y="1886195"/>
                <a:ext cx="16067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30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− 20</m:t>
                      </m:r>
                    </m:oMath>
                  </m:oMathPara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A4D10F9-D931-4582-9C79-E9D8F26E5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58" y="1886195"/>
                <a:ext cx="1606787" cy="461665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9250B4D-4BC1-434E-890E-D50B04F229EA}"/>
                  </a:ext>
                </a:extLst>
              </p:cNvPr>
              <p:cNvSpPr/>
              <p:nvPr/>
            </p:nvSpPr>
            <p:spPr>
              <a:xfrm>
                <a:off x="728458" y="2394888"/>
                <a:ext cx="16067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30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+ 20</m:t>
                      </m:r>
                    </m:oMath>
                  </m:oMathPara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9250B4D-4BC1-434E-890E-D50B04F229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58" y="2394888"/>
                <a:ext cx="1606787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7BE82C8-C8C4-44D4-AC56-9104C542C128}"/>
                  </a:ext>
                </a:extLst>
              </p:cNvPr>
              <p:cNvSpPr/>
              <p:nvPr/>
            </p:nvSpPr>
            <p:spPr>
              <a:xfrm>
                <a:off x="511438" y="2951198"/>
                <a:ext cx="18360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−30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+ 20</m:t>
                      </m:r>
                    </m:oMath>
                  </m:oMathPara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7BE82C8-C8C4-44D4-AC56-9104C542C1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38" y="2951198"/>
                <a:ext cx="1836015" cy="461665"/>
              </a:xfrm>
              <a:prstGeom prst="rect">
                <a:avLst/>
              </a:prstGeom>
              <a:blipFill>
                <a:blip r:embed="rId6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9DDA06E-5776-4601-9A1A-1D1F189F8B04}"/>
                  </a:ext>
                </a:extLst>
              </p:cNvPr>
              <p:cNvSpPr/>
              <p:nvPr/>
            </p:nvSpPr>
            <p:spPr>
              <a:xfrm>
                <a:off x="697494" y="3504267"/>
                <a:ext cx="16067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35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+ 20</m:t>
                      </m:r>
                    </m:oMath>
                  </m:oMathPara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9DDA06E-5776-4601-9A1A-1D1F189F8B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94" y="3504267"/>
                <a:ext cx="1606787" cy="461665"/>
              </a:xfrm>
              <a:prstGeom prst="rect">
                <a:avLst/>
              </a:prstGeom>
              <a:blipFill>
                <a:blip r:embed="rId7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6ACCB80-56A4-49BD-941A-5AB2C1BC1FE4}"/>
                  </a:ext>
                </a:extLst>
              </p:cNvPr>
              <p:cNvSpPr/>
              <p:nvPr/>
            </p:nvSpPr>
            <p:spPr>
              <a:xfrm>
                <a:off x="682870" y="4022604"/>
                <a:ext cx="16067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35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+ 21</m:t>
                      </m:r>
                    </m:oMath>
                  </m:oMathPara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6ACCB80-56A4-49BD-941A-5AB2C1BC1F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70" y="4022604"/>
                <a:ext cx="1606787" cy="461665"/>
              </a:xfrm>
              <a:prstGeom prst="rect">
                <a:avLst/>
              </a:prstGeom>
              <a:blipFill>
                <a:blip r:embed="rId8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48C7A06-CE39-4584-9814-81B5EDB17E64}"/>
                  </a:ext>
                </a:extLst>
              </p:cNvPr>
              <p:cNvSpPr/>
              <p:nvPr/>
            </p:nvSpPr>
            <p:spPr>
              <a:xfrm>
                <a:off x="682869" y="4596395"/>
                <a:ext cx="16067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30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+ 18</m:t>
                      </m:r>
                    </m:oMath>
                  </m:oMathPara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48C7A06-CE39-4584-9814-81B5EDB17E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69" y="4596395"/>
                <a:ext cx="1606787" cy="461665"/>
              </a:xfrm>
              <a:prstGeom prst="rect">
                <a:avLst/>
              </a:prstGeom>
              <a:blipFill>
                <a:blip r:embed="rId9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1927D2B-A30B-4696-9B31-8E1BDC140E30}"/>
                  </a:ext>
                </a:extLst>
              </p:cNvPr>
              <p:cNvSpPr/>
              <p:nvPr/>
            </p:nvSpPr>
            <p:spPr>
              <a:xfrm>
                <a:off x="660267" y="5170186"/>
                <a:ext cx="16067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27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+ 18</m:t>
                      </m:r>
                    </m:oMath>
                  </m:oMathPara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1927D2B-A30B-4696-9B31-8E1BDC140E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67" y="5170186"/>
                <a:ext cx="1606787" cy="461665"/>
              </a:xfrm>
              <a:prstGeom prst="rect">
                <a:avLst/>
              </a:prstGeom>
              <a:blipFill>
                <a:blip r:embed="rId10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B1B5FCD-1E90-482D-95E9-59020F55EDFB}"/>
                  </a:ext>
                </a:extLst>
              </p:cNvPr>
              <p:cNvSpPr/>
              <p:nvPr/>
            </p:nvSpPr>
            <p:spPr>
              <a:xfrm>
                <a:off x="660266" y="5682931"/>
                <a:ext cx="16067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18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+ 18</m:t>
                      </m:r>
                    </m:oMath>
                  </m:oMathPara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B1B5FCD-1E90-482D-95E9-59020F55ED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66" y="5682931"/>
                <a:ext cx="1606787" cy="461665"/>
              </a:xfrm>
              <a:prstGeom prst="rect">
                <a:avLst/>
              </a:prstGeom>
              <a:blipFill>
                <a:blip r:embed="rId11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78E3B4A-2C94-4BB4-85C2-08F5B23F4043}"/>
                  </a:ext>
                </a:extLst>
              </p:cNvPr>
              <p:cNvSpPr/>
              <p:nvPr/>
            </p:nvSpPr>
            <p:spPr>
              <a:xfrm>
                <a:off x="4582067" y="782553"/>
                <a:ext cx="14368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9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+ 18</m:t>
                      </m:r>
                    </m:oMath>
                  </m:oMathPara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78E3B4A-2C94-4BB4-85C2-08F5B23F40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67" y="782553"/>
                <a:ext cx="1436868" cy="461665"/>
              </a:xfrm>
              <a:prstGeom prst="rect">
                <a:avLst/>
              </a:prstGeom>
              <a:blipFill>
                <a:blip r:embed="rId12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FD688F1-434F-42B3-99F6-6E58FC26012C}"/>
                  </a:ext>
                </a:extLst>
              </p:cNvPr>
              <p:cNvSpPr/>
              <p:nvPr/>
            </p:nvSpPr>
            <p:spPr>
              <a:xfrm>
                <a:off x="4571999" y="1868463"/>
                <a:ext cx="14475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𝑎𝑥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+ 2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FD688F1-434F-42B3-99F6-6E58FC2601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868463"/>
                <a:ext cx="1447576" cy="461665"/>
              </a:xfrm>
              <a:prstGeom prst="rect">
                <a:avLst/>
              </a:prstGeom>
              <a:blipFill>
                <a:blip r:embed="rId1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72D66E0-EED3-4F1E-95F6-454896EA8DD9}"/>
                  </a:ext>
                </a:extLst>
              </p:cNvPr>
              <p:cNvSpPr/>
              <p:nvPr/>
            </p:nvSpPr>
            <p:spPr>
              <a:xfrm>
                <a:off x="4571999" y="2418267"/>
                <a:ext cx="14469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𝑎𝑥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𝑎𝑦</m:t>
                      </m:r>
                    </m:oMath>
                  </m:oMathPara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72D66E0-EED3-4F1E-95F6-454896EA8D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2418267"/>
                <a:ext cx="1446935" cy="461665"/>
              </a:xfrm>
              <a:prstGeom prst="rect">
                <a:avLst/>
              </a:prstGeom>
              <a:blipFill>
                <a:blip r:embed="rId1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975ED7C-FCCD-4180-B85F-90DD097F2CEC}"/>
                  </a:ext>
                </a:extLst>
              </p:cNvPr>
              <p:cNvSpPr/>
              <p:nvPr/>
            </p:nvSpPr>
            <p:spPr>
              <a:xfrm>
                <a:off x="4582067" y="1301511"/>
                <a:ext cx="14368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9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+ 19</m:t>
                      </m:r>
                    </m:oMath>
                  </m:oMathPara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975ED7C-FCCD-4180-B85F-90DD097F2C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67" y="1301511"/>
                <a:ext cx="1436868" cy="461665"/>
              </a:xfrm>
              <a:prstGeom prst="rect">
                <a:avLst/>
              </a:prstGeom>
              <a:blipFill>
                <a:blip r:embed="rId1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F2385DF-9DEA-684D-81B4-C42E98CA27BE}"/>
              </a:ext>
            </a:extLst>
          </p:cNvPr>
          <p:cNvSpPr txBox="1"/>
          <p:nvPr/>
        </p:nvSpPr>
        <p:spPr>
          <a:xfrm>
            <a:off x="192929" y="779106"/>
            <a:ext cx="476412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FFF"/>
                </a:solidFill>
              </a:rPr>
              <a:t>1.</a:t>
            </a:r>
          </a:p>
          <a:p>
            <a:endParaRPr lang="en-GB" dirty="0">
              <a:solidFill>
                <a:srgbClr val="007FFF"/>
              </a:solidFill>
            </a:endParaRPr>
          </a:p>
          <a:p>
            <a:r>
              <a:rPr lang="en-GB" dirty="0">
                <a:solidFill>
                  <a:srgbClr val="007FFF"/>
                </a:solidFill>
              </a:rPr>
              <a:t>2.</a:t>
            </a:r>
          </a:p>
          <a:p>
            <a:endParaRPr lang="en-GB" dirty="0">
              <a:solidFill>
                <a:srgbClr val="007FFF"/>
              </a:solidFill>
            </a:endParaRPr>
          </a:p>
          <a:p>
            <a:r>
              <a:rPr lang="en-GB" dirty="0">
                <a:solidFill>
                  <a:srgbClr val="007FFF"/>
                </a:solidFill>
              </a:rPr>
              <a:t>3.</a:t>
            </a:r>
          </a:p>
          <a:p>
            <a:endParaRPr lang="en-GB" dirty="0">
              <a:solidFill>
                <a:srgbClr val="007FFF"/>
              </a:solidFill>
            </a:endParaRPr>
          </a:p>
          <a:p>
            <a:r>
              <a:rPr lang="en-GB" dirty="0">
                <a:solidFill>
                  <a:srgbClr val="007FFF"/>
                </a:solidFill>
              </a:rPr>
              <a:t>4.</a:t>
            </a:r>
          </a:p>
          <a:p>
            <a:endParaRPr lang="en-GB" dirty="0">
              <a:solidFill>
                <a:srgbClr val="007FFF"/>
              </a:solidFill>
            </a:endParaRPr>
          </a:p>
          <a:p>
            <a:r>
              <a:rPr lang="en-GB" dirty="0">
                <a:solidFill>
                  <a:srgbClr val="007FFF"/>
                </a:solidFill>
              </a:rPr>
              <a:t>5.</a:t>
            </a:r>
          </a:p>
          <a:p>
            <a:endParaRPr lang="en-GB" dirty="0">
              <a:solidFill>
                <a:srgbClr val="007FFF"/>
              </a:solidFill>
            </a:endParaRPr>
          </a:p>
          <a:p>
            <a:r>
              <a:rPr lang="en-GB" dirty="0">
                <a:solidFill>
                  <a:srgbClr val="007FFF"/>
                </a:solidFill>
              </a:rPr>
              <a:t>6.</a:t>
            </a:r>
          </a:p>
          <a:p>
            <a:endParaRPr lang="en-GB" dirty="0">
              <a:solidFill>
                <a:srgbClr val="007FFF"/>
              </a:solidFill>
            </a:endParaRPr>
          </a:p>
          <a:p>
            <a:r>
              <a:rPr lang="en-GB" dirty="0">
                <a:solidFill>
                  <a:srgbClr val="007FFF"/>
                </a:solidFill>
              </a:rPr>
              <a:t>7.</a:t>
            </a:r>
          </a:p>
          <a:p>
            <a:endParaRPr lang="en-GB" dirty="0">
              <a:solidFill>
                <a:srgbClr val="007FFF"/>
              </a:solidFill>
            </a:endParaRPr>
          </a:p>
          <a:p>
            <a:r>
              <a:rPr lang="en-GB" dirty="0">
                <a:solidFill>
                  <a:srgbClr val="007FFF"/>
                </a:solidFill>
              </a:rPr>
              <a:t>8.</a:t>
            </a:r>
          </a:p>
          <a:p>
            <a:endParaRPr lang="en-GB" dirty="0">
              <a:solidFill>
                <a:srgbClr val="007FFF"/>
              </a:solidFill>
            </a:endParaRPr>
          </a:p>
          <a:p>
            <a:r>
              <a:rPr lang="en-GB" dirty="0">
                <a:solidFill>
                  <a:srgbClr val="007FFF"/>
                </a:solidFill>
              </a:rPr>
              <a:t>9.</a:t>
            </a:r>
          </a:p>
          <a:p>
            <a:endParaRPr lang="en-GB" dirty="0">
              <a:solidFill>
                <a:srgbClr val="007FFF"/>
              </a:solidFill>
            </a:endParaRPr>
          </a:p>
          <a:p>
            <a:r>
              <a:rPr lang="en-GB" dirty="0">
                <a:solidFill>
                  <a:srgbClr val="007FFF"/>
                </a:solidFill>
              </a:rPr>
              <a:t>10.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21134F-29BD-054C-B5E8-81F318CCAF28}"/>
              </a:ext>
            </a:extLst>
          </p:cNvPr>
          <p:cNvSpPr txBox="1"/>
          <p:nvPr/>
        </p:nvSpPr>
        <p:spPr>
          <a:xfrm>
            <a:off x="4026992" y="824858"/>
            <a:ext cx="476412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FFF"/>
                </a:solidFill>
              </a:rPr>
              <a:t>11.</a:t>
            </a:r>
          </a:p>
          <a:p>
            <a:endParaRPr lang="en-GB" dirty="0">
              <a:solidFill>
                <a:srgbClr val="007FFF"/>
              </a:solidFill>
            </a:endParaRPr>
          </a:p>
          <a:p>
            <a:r>
              <a:rPr lang="en-GB" dirty="0">
                <a:solidFill>
                  <a:srgbClr val="007FFF"/>
                </a:solidFill>
              </a:rPr>
              <a:t>12.</a:t>
            </a:r>
          </a:p>
          <a:p>
            <a:endParaRPr lang="en-GB" dirty="0">
              <a:solidFill>
                <a:srgbClr val="007FFF"/>
              </a:solidFill>
            </a:endParaRPr>
          </a:p>
          <a:p>
            <a:r>
              <a:rPr lang="en-GB" dirty="0">
                <a:solidFill>
                  <a:srgbClr val="007FFF"/>
                </a:solidFill>
              </a:rPr>
              <a:t>13.</a:t>
            </a:r>
          </a:p>
          <a:p>
            <a:endParaRPr lang="en-GB" dirty="0">
              <a:solidFill>
                <a:srgbClr val="007FFF"/>
              </a:solidFill>
            </a:endParaRPr>
          </a:p>
          <a:p>
            <a:r>
              <a:rPr lang="en-GB" dirty="0">
                <a:solidFill>
                  <a:srgbClr val="007FFF"/>
                </a:solidFill>
              </a:rPr>
              <a:t>14.</a:t>
            </a:r>
          </a:p>
          <a:p>
            <a:endParaRPr lang="en-GB" dirty="0">
              <a:solidFill>
                <a:srgbClr val="007FFF"/>
              </a:solidFill>
            </a:endParaRPr>
          </a:p>
          <a:p>
            <a:r>
              <a:rPr lang="en-GB" dirty="0">
                <a:solidFill>
                  <a:srgbClr val="007FFF"/>
                </a:solidFill>
              </a:rPr>
              <a:t>15.</a:t>
            </a:r>
          </a:p>
          <a:p>
            <a:endParaRPr lang="en-GB" dirty="0">
              <a:solidFill>
                <a:srgbClr val="007FFF"/>
              </a:solidFill>
            </a:endParaRPr>
          </a:p>
          <a:p>
            <a:r>
              <a:rPr lang="en-GB" dirty="0">
                <a:solidFill>
                  <a:srgbClr val="007FFF"/>
                </a:solidFill>
              </a:rPr>
              <a:t>16.</a:t>
            </a:r>
          </a:p>
          <a:p>
            <a:endParaRPr lang="en-GB" dirty="0">
              <a:solidFill>
                <a:srgbClr val="007FFF"/>
              </a:solidFill>
            </a:endParaRPr>
          </a:p>
          <a:p>
            <a:r>
              <a:rPr lang="en-GB" dirty="0">
                <a:solidFill>
                  <a:srgbClr val="007FFF"/>
                </a:solidFill>
              </a:rPr>
              <a:t>17.</a:t>
            </a:r>
          </a:p>
          <a:p>
            <a:endParaRPr lang="en-GB" dirty="0">
              <a:solidFill>
                <a:srgbClr val="007FFF"/>
              </a:solidFill>
            </a:endParaRPr>
          </a:p>
          <a:p>
            <a:r>
              <a:rPr lang="en-GB" dirty="0">
                <a:solidFill>
                  <a:srgbClr val="007FFF"/>
                </a:solidFill>
              </a:rPr>
              <a:t>18.</a:t>
            </a:r>
          </a:p>
          <a:p>
            <a:endParaRPr lang="en-GB" dirty="0">
              <a:solidFill>
                <a:srgbClr val="007FFF"/>
              </a:solidFill>
            </a:endParaRPr>
          </a:p>
          <a:p>
            <a:r>
              <a:rPr lang="en-GB" dirty="0">
                <a:solidFill>
                  <a:srgbClr val="007FFF"/>
                </a:solidFill>
              </a:rPr>
              <a:t>19.</a:t>
            </a:r>
          </a:p>
          <a:p>
            <a:endParaRPr lang="en-GB" dirty="0">
              <a:solidFill>
                <a:srgbClr val="007FFF"/>
              </a:solidFill>
            </a:endParaRPr>
          </a:p>
          <a:p>
            <a:r>
              <a:rPr lang="en-GB" dirty="0">
                <a:solidFill>
                  <a:srgbClr val="007FFF"/>
                </a:solidFill>
              </a:rPr>
              <a:t>20.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E3DDDD5-4CEE-F74F-AFD0-7D58346BDEB4}"/>
                  </a:ext>
                </a:extLst>
              </p:cNvPr>
              <p:cNvSpPr/>
              <p:nvPr/>
            </p:nvSpPr>
            <p:spPr>
              <a:xfrm>
                <a:off x="4571999" y="2991074"/>
                <a:ext cx="19246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E3DDDD5-4CEE-F74F-AFD0-7D58346BDE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2991074"/>
                <a:ext cx="1924694" cy="461665"/>
              </a:xfrm>
              <a:prstGeom prst="rect">
                <a:avLst/>
              </a:prstGeom>
              <a:blipFill>
                <a:blip r:embed="rId16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094B10E-ADA4-6F4A-9D86-F7CC9EA7FEE3}"/>
                  </a:ext>
                </a:extLst>
              </p:cNvPr>
              <p:cNvSpPr/>
              <p:nvPr/>
            </p:nvSpPr>
            <p:spPr>
              <a:xfrm>
                <a:off x="4555491" y="4626326"/>
                <a:ext cx="25438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  <m:r>
                            <a:rPr lang="en-GB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GB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4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𝑥𝑦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−6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𝑥𝑧</m:t>
                      </m:r>
                    </m:oMath>
                  </m:oMathPara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094B10E-ADA4-6F4A-9D86-F7CC9EA7FE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491" y="4626326"/>
                <a:ext cx="2543838" cy="461665"/>
              </a:xfrm>
              <a:prstGeom prst="rect">
                <a:avLst/>
              </a:prstGeom>
              <a:blipFill>
                <a:blip r:embed="rId17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9F16D9B-8B42-8341-8162-5272E06A9F7B}"/>
                  </a:ext>
                </a:extLst>
              </p:cNvPr>
              <p:cNvSpPr/>
              <p:nvPr/>
            </p:nvSpPr>
            <p:spPr>
              <a:xfrm>
                <a:off x="4555491" y="5170186"/>
                <a:ext cx="27206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  <m:r>
                            <a:rPr lang="en-GB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4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𝑥𝑦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−6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𝑥𝑧</m:t>
                      </m:r>
                    </m:oMath>
                  </m:oMathPara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9F16D9B-8B42-8341-8162-5272E06A9F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491" y="5170186"/>
                <a:ext cx="2720617" cy="461665"/>
              </a:xfrm>
              <a:prstGeom prst="rect">
                <a:avLst/>
              </a:prstGeom>
              <a:blipFill>
                <a:blip r:embed="rId18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EFFD907-5032-8041-9767-1BF96F1C0AAE}"/>
                  </a:ext>
                </a:extLst>
              </p:cNvPr>
              <p:cNvSpPr/>
              <p:nvPr/>
            </p:nvSpPr>
            <p:spPr>
              <a:xfrm>
                <a:off x="4567733" y="3580143"/>
                <a:ext cx="19123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0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4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+6</m:t>
                      </m:r>
                    </m:oMath>
                  </m:oMathPara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EFFD907-5032-8041-9767-1BF96F1C0A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733" y="3580143"/>
                <a:ext cx="1912383" cy="461665"/>
              </a:xfrm>
              <a:prstGeom prst="rect">
                <a:avLst/>
              </a:prstGeom>
              <a:blipFill>
                <a:blip r:embed="rId19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D38BD48-DD69-474B-97F4-1D8F4D0CB189}"/>
                  </a:ext>
                </a:extLst>
              </p:cNvPr>
              <p:cNvSpPr/>
              <p:nvPr/>
            </p:nvSpPr>
            <p:spPr>
              <a:xfrm>
                <a:off x="4555491" y="4076984"/>
                <a:ext cx="20667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0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4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−6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𝑧</m:t>
                      </m:r>
                    </m:oMath>
                  </m:oMathPara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D38BD48-DD69-474B-97F4-1D8F4D0CB1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491" y="4076984"/>
                <a:ext cx="2066720" cy="461665"/>
              </a:xfrm>
              <a:prstGeom prst="rect">
                <a:avLst/>
              </a:prstGeom>
              <a:blipFill>
                <a:blip r:embed="rId20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9F29122-70D4-8645-B7A9-768A6CC4C3AA}"/>
                  </a:ext>
                </a:extLst>
              </p:cNvPr>
              <p:cNvSpPr/>
              <p:nvPr/>
            </p:nvSpPr>
            <p:spPr>
              <a:xfrm>
                <a:off x="4567733" y="5696048"/>
                <a:ext cx="23936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  <m:r>
                            <a:rPr lang="en-GB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3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−5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𝑧</m:t>
                      </m:r>
                    </m:oMath>
                  </m:oMathPara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9F29122-70D4-8645-B7A9-768A6CC4C3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733" y="5696048"/>
                <a:ext cx="2393604" cy="461665"/>
              </a:xfrm>
              <a:prstGeom prst="rect">
                <a:avLst/>
              </a:prstGeom>
              <a:blipFill>
                <a:blip r:embed="rId21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D0F09CE-DEE3-6A42-8479-A7937CE0E0FD}"/>
              </a:ext>
            </a:extLst>
          </p:cNvPr>
          <p:cNvSpPr txBox="1"/>
          <p:nvPr/>
        </p:nvSpPr>
        <p:spPr>
          <a:xfrm>
            <a:off x="5764535" y="6347497"/>
            <a:ext cx="3330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Credit: @</a:t>
            </a:r>
            <a:r>
              <a:rPr lang="en-GB" dirty="0" err="1"/>
              <a:t>webstermaths</a:t>
            </a:r>
            <a:r>
              <a:rPr lang="en-GB" dirty="0"/>
              <a:t> </a:t>
            </a:r>
            <a:r>
              <a:rPr lang="en-GB" dirty="0" err="1"/>
              <a:t>qus</a:t>
            </a:r>
            <a:r>
              <a:rPr lang="en-GB" dirty="0"/>
              <a:t>. 1-14</a:t>
            </a:r>
          </a:p>
        </p:txBody>
      </p:sp>
    </p:spTree>
    <p:extLst>
      <p:ext uri="{BB962C8B-B14F-4D97-AF65-F5344CB8AC3E}">
        <p14:creationId xmlns:p14="http://schemas.microsoft.com/office/powerpoint/2010/main" val="1882309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A1C5A39-BAE5-4B81-8AB7-470AA7DDBE18}"/>
              </a:ext>
            </a:extLst>
          </p:cNvPr>
          <p:cNvSpPr/>
          <p:nvPr/>
        </p:nvSpPr>
        <p:spPr>
          <a:xfrm>
            <a:off x="376187" y="286037"/>
            <a:ext cx="3006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Factorise: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209C837-B24F-423A-83E8-4157B5817CEA}"/>
                  </a:ext>
                </a:extLst>
              </p:cNvPr>
              <p:cNvSpPr/>
              <p:nvPr/>
            </p:nvSpPr>
            <p:spPr>
              <a:xfrm>
                <a:off x="728458" y="743321"/>
                <a:ext cx="16067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30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− 18</m:t>
                      </m:r>
                    </m:oMath>
                  </m:oMathPara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209C837-B24F-423A-83E8-4157B5817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58" y="743321"/>
                <a:ext cx="1606787" cy="461665"/>
              </a:xfrm>
              <a:prstGeom prst="rect">
                <a:avLst/>
              </a:prstGeom>
              <a:blipFill>
                <a:blip r:embed="rId2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EFA46F9-85B1-46E6-B71A-0AAD2F80516D}"/>
                  </a:ext>
                </a:extLst>
              </p:cNvPr>
              <p:cNvSpPr/>
              <p:nvPr/>
            </p:nvSpPr>
            <p:spPr>
              <a:xfrm>
                <a:off x="728458" y="1301511"/>
                <a:ext cx="16067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30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− 19</m:t>
                      </m:r>
                    </m:oMath>
                  </m:oMathPara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EFA46F9-85B1-46E6-B71A-0AAD2F8051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58" y="1301511"/>
                <a:ext cx="1606787" cy="461665"/>
              </a:xfrm>
              <a:prstGeom prst="rect">
                <a:avLst/>
              </a:prstGeom>
              <a:blipFill>
                <a:blip r:embed="rId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A4D10F9-D931-4582-9C79-E9D8F26E5634}"/>
                  </a:ext>
                </a:extLst>
              </p:cNvPr>
              <p:cNvSpPr/>
              <p:nvPr/>
            </p:nvSpPr>
            <p:spPr>
              <a:xfrm>
                <a:off x="728458" y="1886195"/>
                <a:ext cx="16067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30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− 20</m:t>
                      </m:r>
                    </m:oMath>
                  </m:oMathPara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A4D10F9-D931-4582-9C79-E9D8F26E5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58" y="1886195"/>
                <a:ext cx="1606787" cy="461665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9250B4D-4BC1-434E-890E-D50B04F229EA}"/>
                  </a:ext>
                </a:extLst>
              </p:cNvPr>
              <p:cNvSpPr/>
              <p:nvPr/>
            </p:nvSpPr>
            <p:spPr>
              <a:xfrm>
                <a:off x="728458" y="2394888"/>
                <a:ext cx="16067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30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+ 20</m:t>
                      </m:r>
                    </m:oMath>
                  </m:oMathPara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9250B4D-4BC1-434E-890E-D50B04F229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58" y="2394888"/>
                <a:ext cx="1606787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7BE82C8-C8C4-44D4-AC56-9104C542C128}"/>
                  </a:ext>
                </a:extLst>
              </p:cNvPr>
              <p:cNvSpPr/>
              <p:nvPr/>
            </p:nvSpPr>
            <p:spPr>
              <a:xfrm>
                <a:off x="511438" y="2951198"/>
                <a:ext cx="18360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−30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+ 20</m:t>
                      </m:r>
                    </m:oMath>
                  </m:oMathPara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7BE82C8-C8C4-44D4-AC56-9104C542C1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38" y="2951198"/>
                <a:ext cx="1836015" cy="461665"/>
              </a:xfrm>
              <a:prstGeom prst="rect">
                <a:avLst/>
              </a:prstGeom>
              <a:blipFill>
                <a:blip r:embed="rId6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9DDA06E-5776-4601-9A1A-1D1F189F8B04}"/>
                  </a:ext>
                </a:extLst>
              </p:cNvPr>
              <p:cNvSpPr/>
              <p:nvPr/>
            </p:nvSpPr>
            <p:spPr>
              <a:xfrm>
                <a:off x="697494" y="3504267"/>
                <a:ext cx="16067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35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+ 20</m:t>
                      </m:r>
                    </m:oMath>
                  </m:oMathPara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9DDA06E-5776-4601-9A1A-1D1F189F8B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94" y="3504267"/>
                <a:ext cx="1606787" cy="461665"/>
              </a:xfrm>
              <a:prstGeom prst="rect">
                <a:avLst/>
              </a:prstGeom>
              <a:blipFill>
                <a:blip r:embed="rId7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6ACCB80-56A4-49BD-941A-5AB2C1BC1FE4}"/>
                  </a:ext>
                </a:extLst>
              </p:cNvPr>
              <p:cNvSpPr/>
              <p:nvPr/>
            </p:nvSpPr>
            <p:spPr>
              <a:xfrm>
                <a:off x="682870" y="4022604"/>
                <a:ext cx="16067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35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+ 21</m:t>
                      </m:r>
                    </m:oMath>
                  </m:oMathPara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6ACCB80-56A4-49BD-941A-5AB2C1BC1F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70" y="4022604"/>
                <a:ext cx="1606787" cy="461665"/>
              </a:xfrm>
              <a:prstGeom prst="rect">
                <a:avLst/>
              </a:prstGeom>
              <a:blipFill>
                <a:blip r:embed="rId8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48C7A06-CE39-4584-9814-81B5EDB17E64}"/>
                  </a:ext>
                </a:extLst>
              </p:cNvPr>
              <p:cNvSpPr/>
              <p:nvPr/>
            </p:nvSpPr>
            <p:spPr>
              <a:xfrm>
                <a:off x="682869" y="4596395"/>
                <a:ext cx="16067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30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+ 18</m:t>
                      </m:r>
                    </m:oMath>
                  </m:oMathPara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48C7A06-CE39-4584-9814-81B5EDB17E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69" y="4596395"/>
                <a:ext cx="1606787" cy="461665"/>
              </a:xfrm>
              <a:prstGeom prst="rect">
                <a:avLst/>
              </a:prstGeom>
              <a:blipFill>
                <a:blip r:embed="rId9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1927D2B-A30B-4696-9B31-8E1BDC140E30}"/>
                  </a:ext>
                </a:extLst>
              </p:cNvPr>
              <p:cNvSpPr/>
              <p:nvPr/>
            </p:nvSpPr>
            <p:spPr>
              <a:xfrm>
                <a:off x="660267" y="5170186"/>
                <a:ext cx="16067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27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+ 18</m:t>
                      </m:r>
                    </m:oMath>
                  </m:oMathPara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1927D2B-A30B-4696-9B31-8E1BDC140E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67" y="5170186"/>
                <a:ext cx="1606787" cy="461665"/>
              </a:xfrm>
              <a:prstGeom prst="rect">
                <a:avLst/>
              </a:prstGeom>
              <a:blipFill>
                <a:blip r:embed="rId10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B1B5FCD-1E90-482D-95E9-59020F55EDFB}"/>
                  </a:ext>
                </a:extLst>
              </p:cNvPr>
              <p:cNvSpPr/>
              <p:nvPr/>
            </p:nvSpPr>
            <p:spPr>
              <a:xfrm>
                <a:off x="660266" y="5682931"/>
                <a:ext cx="16067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18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+ 18</m:t>
                      </m:r>
                    </m:oMath>
                  </m:oMathPara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B1B5FCD-1E90-482D-95E9-59020F55ED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66" y="5682931"/>
                <a:ext cx="1606787" cy="461665"/>
              </a:xfrm>
              <a:prstGeom prst="rect">
                <a:avLst/>
              </a:prstGeom>
              <a:blipFill>
                <a:blip r:embed="rId11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78E3B4A-2C94-4BB4-85C2-08F5B23F4043}"/>
                  </a:ext>
                </a:extLst>
              </p:cNvPr>
              <p:cNvSpPr/>
              <p:nvPr/>
            </p:nvSpPr>
            <p:spPr>
              <a:xfrm>
                <a:off x="5136305" y="779106"/>
                <a:ext cx="14368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9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+ 18</m:t>
                      </m:r>
                    </m:oMath>
                  </m:oMathPara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78E3B4A-2C94-4BB4-85C2-08F5B23F40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305" y="779106"/>
                <a:ext cx="1436868" cy="461665"/>
              </a:xfrm>
              <a:prstGeom prst="rect">
                <a:avLst/>
              </a:prstGeom>
              <a:blipFill>
                <a:blip r:embed="rId12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FD688F1-434F-42B3-99F6-6E58FC26012C}"/>
                  </a:ext>
                </a:extLst>
              </p:cNvPr>
              <p:cNvSpPr/>
              <p:nvPr/>
            </p:nvSpPr>
            <p:spPr>
              <a:xfrm>
                <a:off x="5126237" y="1865016"/>
                <a:ext cx="14475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𝑎𝑥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+ 2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FD688F1-434F-42B3-99F6-6E58FC2601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237" y="1865016"/>
                <a:ext cx="1447576" cy="461665"/>
              </a:xfrm>
              <a:prstGeom prst="rect">
                <a:avLst/>
              </a:prstGeom>
              <a:blipFill>
                <a:blip r:embed="rId1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72D66E0-EED3-4F1E-95F6-454896EA8DD9}"/>
                  </a:ext>
                </a:extLst>
              </p:cNvPr>
              <p:cNvSpPr/>
              <p:nvPr/>
            </p:nvSpPr>
            <p:spPr>
              <a:xfrm>
                <a:off x="5126237" y="2414820"/>
                <a:ext cx="14469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𝑎𝑥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𝑎𝑦</m:t>
                      </m:r>
                    </m:oMath>
                  </m:oMathPara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72D66E0-EED3-4F1E-95F6-454896EA8D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237" y="2414820"/>
                <a:ext cx="1446935" cy="461665"/>
              </a:xfrm>
              <a:prstGeom prst="rect">
                <a:avLst/>
              </a:prstGeom>
              <a:blipFill>
                <a:blip r:embed="rId14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975ED7C-FCCD-4180-B85F-90DD097F2CEC}"/>
                  </a:ext>
                </a:extLst>
              </p:cNvPr>
              <p:cNvSpPr/>
              <p:nvPr/>
            </p:nvSpPr>
            <p:spPr>
              <a:xfrm>
                <a:off x="5136305" y="1298064"/>
                <a:ext cx="14368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9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+ 19</m:t>
                      </m:r>
                    </m:oMath>
                  </m:oMathPara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975ED7C-FCCD-4180-B85F-90DD097F2C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305" y="1298064"/>
                <a:ext cx="1436868" cy="461665"/>
              </a:xfrm>
              <a:prstGeom prst="rect">
                <a:avLst/>
              </a:prstGeom>
              <a:blipFill>
                <a:blip r:embed="rId1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F2385DF-9DEA-684D-81B4-C42E98CA27BE}"/>
              </a:ext>
            </a:extLst>
          </p:cNvPr>
          <p:cNvSpPr txBox="1"/>
          <p:nvPr/>
        </p:nvSpPr>
        <p:spPr>
          <a:xfrm>
            <a:off x="192929" y="779106"/>
            <a:ext cx="476412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FFF"/>
                </a:solidFill>
              </a:rPr>
              <a:t>1.</a:t>
            </a:r>
          </a:p>
          <a:p>
            <a:endParaRPr lang="en-GB" dirty="0">
              <a:solidFill>
                <a:srgbClr val="007FFF"/>
              </a:solidFill>
            </a:endParaRPr>
          </a:p>
          <a:p>
            <a:r>
              <a:rPr lang="en-GB" dirty="0">
                <a:solidFill>
                  <a:srgbClr val="007FFF"/>
                </a:solidFill>
              </a:rPr>
              <a:t>2.</a:t>
            </a:r>
          </a:p>
          <a:p>
            <a:endParaRPr lang="en-GB" dirty="0">
              <a:solidFill>
                <a:srgbClr val="007FFF"/>
              </a:solidFill>
            </a:endParaRPr>
          </a:p>
          <a:p>
            <a:r>
              <a:rPr lang="en-GB" dirty="0">
                <a:solidFill>
                  <a:srgbClr val="007FFF"/>
                </a:solidFill>
              </a:rPr>
              <a:t>3.</a:t>
            </a:r>
          </a:p>
          <a:p>
            <a:endParaRPr lang="en-GB" dirty="0">
              <a:solidFill>
                <a:srgbClr val="007FFF"/>
              </a:solidFill>
            </a:endParaRPr>
          </a:p>
          <a:p>
            <a:r>
              <a:rPr lang="en-GB" dirty="0">
                <a:solidFill>
                  <a:srgbClr val="007FFF"/>
                </a:solidFill>
              </a:rPr>
              <a:t>4.</a:t>
            </a:r>
          </a:p>
          <a:p>
            <a:endParaRPr lang="en-GB" dirty="0">
              <a:solidFill>
                <a:srgbClr val="007FFF"/>
              </a:solidFill>
            </a:endParaRPr>
          </a:p>
          <a:p>
            <a:r>
              <a:rPr lang="en-GB" dirty="0">
                <a:solidFill>
                  <a:srgbClr val="007FFF"/>
                </a:solidFill>
              </a:rPr>
              <a:t>5.</a:t>
            </a:r>
          </a:p>
          <a:p>
            <a:endParaRPr lang="en-GB" dirty="0">
              <a:solidFill>
                <a:srgbClr val="007FFF"/>
              </a:solidFill>
            </a:endParaRPr>
          </a:p>
          <a:p>
            <a:r>
              <a:rPr lang="en-GB" dirty="0">
                <a:solidFill>
                  <a:srgbClr val="007FFF"/>
                </a:solidFill>
              </a:rPr>
              <a:t>6.</a:t>
            </a:r>
          </a:p>
          <a:p>
            <a:endParaRPr lang="en-GB" dirty="0">
              <a:solidFill>
                <a:srgbClr val="007FFF"/>
              </a:solidFill>
            </a:endParaRPr>
          </a:p>
          <a:p>
            <a:r>
              <a:rPr lang="en-GB" dirty="0">
                <a:solidFill>
                  <a:srgbClr val="007FFF"/>
                </a:solidFill>
              </a:rPr>
              <a:t>7.</a:t>
            </a:r>
          </a:p>
          <a:p>
            <a:endParaRPr lang="en-GB" dirty="0">
              <a:solidFill>
                <a:srgbClr val="007FFF"/>
              </a:solidFill>
            </a:endParaRPr>
          </a:p>
          <a:p>
            <a:r>
              <a:rPr lang="en-GB" dirty="0">
                <a:solidFill>
                  <a:srgbClr val="007FFF"/>
                </a:solidFill>
              </a:rPr>
              <a:t>8.</a:t>
            </a:r>
          </a:p>
          <a:p>
            <a:endParaRPr lang="en-GB" dirty="0">
              <a:solidFill>
                <a:srgbClr val="007FFF"/>
              </a:solidFill>
            </a:endParaRPr>
          </a:p>
          <a:p>
            <a:r>
              <a:rPr lang="en-GB" dirty="0">
                <a:solidFill>
                  <a:srgbClr val="007FFF"/>
                </a:solidFill>
              </a:rPr>
              <a:t>9.</a:t>
            </a:r>
          </a:p>
          <a:p>
            <a:endParaRPr lang="en-GB" dirty="0">
              <a:solidFill>
                <a:srgbClr val="007FFF"/>
              </a:solidFill>
            </a:endParaRPr>
          </a:p>
          <a:p>
            <a:r>
              <a:rPr lang="en-GB" dirty="0">
                <a:solidFill>
                  <a:srgbClr val="007FFF"/>
                </a:solidFill>
              </a:rPr>
              <a:t>10.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21134F-29BD-054C-B5E8-81F318CCAF28}"/>
              </a:ext>
            </a:extLst>
          </p:cNvPr>
          <p:cNvSpPr txBox="1"/>
          <p:nvPr/>
        </p:nvSpPr>
        <p:spPr>
          <a:xfrm>
            <a:off x="4581230" y="821411"/>
            <a:ext cx="476412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FFF"/>
                </a:solidFill>
              </a:rPr>
              <a:t>11.</a:t>
            </a:r>
          </a:p>
          <a:p>
            <a:endParaRPr lang="en-GB" dirty="0">
              <a:solidFill>
                <a:srgbClr val="007FFF"/>
              </a:solidFill>
            </a:endParaRPr>
          </a:p>
          <a:p>
            <a:r>
              <a:rPr lang="en-GB" dirty="0">
                <a:solidFill>
                  <a:srgbClr val="007FFF"/>
                </a:solidFill>
              </a:rPr>
              <a:t>12.</a:t>
            </a:r>
          </a:p>
          <a:p>
            <a:endParaRPr lang="en-GB" dirty="0">
              <a:solidFill>
                <a:srgbClr val="007FFF"/>
              </a:solidFill>
            </a:endParaRPr>
          </a:p>
          <a:p>
            <a:r>
              <a:rPr lang="en-GB" dirty="0">
                <a:solidFill>
                  <a:srgbClr val="007FFF"/>
                </a:solidFill>
              </a:rPr>
              <a:t>13.</a:t>
            </a:r>
          </a:p>
          <a:p>
            <a:endParaRPr lang="en-GB" dirty="0">
              <a:solidFill>
                <a:srgbClr val="007FFF"/>
              </a:solidFill>
            </a:endParaRPr>
          </a:p>
          <a:p>
            <a:r>
              <a:rPr lang="en-GB" dirty="0">
                <a:solidFill>
                  <a:srgbClr val="007FFF"/>
                </a:solidFill>
              </a:rPr>
              <a:t>14.</a:t>
            </a:r>
          </a:p>
          <a:p>
            <a:endParaRPr lang="en-GB" dirty="0">
              <a:solidFill>
                <a:srgbClr val="007FFF"/>
              </a:solidFill>
            </a:endParaRPr>
          </a:p>
          <a:p>
            <a:r>
              <a:rPr lang="en-GB" dirty="0">
                <a:solidFill>
                  <a:srgbClr val="007FFF"/>
                </a:solidFill>
              </a:rPr>
              <a:t>15.</a:t>
            </a:r>
          </a:p>
          <a:p>
            <a:endParaRPr lang="en-GB" dirty="0">
              <a:solidFill>
                <a:srgbClr val="007FFF"/>
              </a:solidFill>
            </a:endParaRPr>
          </a:p>
          <a:p>
            <a:r>
              <a:rPr lang="en-GB" dirty="0">
                <a:solidFill>
                  <a:srgbClr val="007FFF"/>
                </a:solidFill>
              </a:rPr>
              <a:t>16.</a:t>
            </a:r>
          </a:p>
          <a:p>
            <a:endParaRPr lang="en-GB" dirty="0">
              <a:solidFill>
                <a:srgbClr val="007FFF"/>
              </a:solidFill>
            </a:endParaRPr>
          </a:p>
          <a:p>
            <a:r>
              <a:rPr lang="en-GB" dirty="0">
                <a:solidFill>
                  <a:srgbClr val="007FFF"/>
                </a:solidFill>
              </a:rPr>
              <a:t>17.</a:t>
            </a:r>
          </a:p>
          <a:p>
            <a:endParaRPr lang="en-GB" dirty="0">
              <a:solidFill>
                <a:srgbClr val="007FFF"/>
              </a:solidFill>
            </a:endParaRPr>
          </a:p>
          <a:p>
            <a:r>
              <a:rPr lang="en-GB" dirty="0">
                <a:solidFill>
                  <a:srgbClr val="007FFF"/>
                </a:solidFill>
              </a:rPr>
              <a:t>18.</a:t>
            </a:r>
          </a:p>
          <a:p>
            <a:endParaRPr lang="en-GB" dirty="0">
              <a:solidFill>
                <a:srgbClr val="007FFF"/>
              </a:solidFill>
            </a:endParaRPr>
          </a:p>
          <a:p>
            <a:r>
              <a:rPr lang="en-GB" dirty="0">
                <a:solidFill>
                  <a:srgbClr val="007FFF"/>
                </a:solidFill>
              </a:rPr>
              <a:t>19.</a:t>
            </a:r>
          </a:p>
          <a:p>
            <a:endParaRPr lang="en-GB" dirty="0">
              <a:solidFill>
                <a:srgbClr val="007FFF"/>
              </a:solidFill>
            </a:endParaRPr>
          </a:p>
          <a:p>
            <a:r>
              <a:rPr lang="en-GB" dirty="0">
                <a:solidFill>
                  <a:srgbClr val="007FFF"/>
                </a:solidFill>
              </a:rPr>
              <a:t>20.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E3DDDD5-4CEE-F74F-AFD0-7D58346BDEB4}"/>
                  </a:ext>
                </a:extLst>
              </p:cNvPr>
              <p:cNvSpPr/>
              <p:nvPr/>
            </p:nvSpPr>
            <p:spPr>
              <a:xfrm>
                <a:off x="5126237" y="2987627"/>
                <a:ext cx="19246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E3DDDD5-4CEE-F74F-AFD0-7D58346BDE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237" y="2987627"/>
                <a:ext cx="1924694" cy="461665"/>
              </a:xfrm>
              <a:prstGeom prst="rect">
                <a:avLst/>
              </a:prstGeom>
              <a:blipFill>
                <a:blip r:embed="rId16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094B10E-ADA4-6F4A-9D86-F7CC9EA7FEE3}"/>
                  </a:ext>
                </a:extLst>
              </p:cNvPr>
              <p:cNvSpPr/>
              <p:nvPr/>
            </p:nvSpPr>
            <p:spPr>
              <a:xfrm>
                <a:off x="5109729" y="4622879"/>
                <a:ext cx="25438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  <m:r>
                            <a:rPr lang="en-GB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GB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4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𝑥𝑦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−6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𝑥𝑧</m:t>
                      </m:r>
                    </m:oMath>
                  </m:oMathPara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094B10E-ADA4-6F4A-9D86-F7CC9EA7FE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729" y="4622879"/>
                <a:ext cx="2543838" cy="461665"/>
              </a:xfrm>
              <a:prstGeom prst="rect">
                <a:avLst/>
              </a:prstGeom>
              <a:blipFill>
                <a:blip r:embed="rId17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9F16D9B-8B42-8341-8162-5272E06A9F7B}"/>
                  </a:ext>
                </a:extLst>
              </p:cNvPr>
              <p:cNvSpPr/>
              <p:nvPr/>
            </p:nvSpPr>
            <p:spPr>
              <a:xfrm>
                <a:off x="5109729" y="5166739"/>
                <a:ext cx="27206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  <m:r>
                            <a:rPr lang="en-GB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4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𝑥𝑦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−6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𝑥𝑧</m:t>
                      </m:r>
                    </m:oMath>
                  </m:oMathPara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9F16D9B-8B42-8341-8162-5272E06A9F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729" y="5166739"/>
                <a:ext cx="2720617" cy="461665"/>
              </a:xfrm>
              <a:prstGeom prst="rect">
                <a:avLst/>
              </a:prstGeom>
              <a:blipFill>
                <a:blip r:embed="rId18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EFFD907-5032-8041-9767-1BF96F1C0AAE}"/>
                  </a:ext>
                </a:extLst>
              </p:cNvPr>
              <p:cNvSpPr/>
              <p:nvPr/>
            </p:nvSpPr>
            <p:spPr>
              <a:xfrm>
                <a:off x="5121971" y="3576696"/>
                <a:ext cx="19123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0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4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+6</m:t>
                      </m:r>
                    </m:oMath>
                  </m:oMathPara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EFFD907-5032-8041-9767-1BF96F1C0A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971" y="3576696"/>
                <a:ext cx="1912383" cy="461665"/>
              </a:xfrm>
              <a:prstGeom prst="rect">
                <a:avLst/>
              </a:prstGeom>
              <a:blipFill>
                <a:blip r:embed="rId19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D38BD48-DD69-474B-97F4-1D8F4D0CB189}"/>
                  </a:ext>
                </a:extLst>
              </p:cNvPr>
              <p:cNvSpPr/>
              <p:nvPr/>
            </p:nvSpPr>
            <p:spPr>
              <a:xfrm>
                <a:off x="5109729" y="4073537"/>
                <a:ext cx="20667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0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4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−6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𝑧</m:t>
                      </m:r>
                    </m:oMath>
                  </m:oMathPara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D38BD48-DD69-474B-97F4-1D8F4D0CB1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729" y="4073537"/>
                <a:ext cx="2066720" cy="461665"/>
              </a:xfrm>
              <a:prstGeom prst="rect">
                <a:avLst/>
              </a:prstGeom>
              <a:blipFill>
                <a:blip r:embed="rId20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9F29122-70D4-8645-B7A9-768A6CC4C3AA}"/>
                  </a:ext>
                </a:extLst>
              </p:cNvPr>
              <p:cNvSpPr/>
              <p:nvPr/>
            </p:nvSpPr>
            <p:spPr>
              <a:xfrm>
                <a:off x="5121971" y="5692601"/>
                <a:ext cx="23936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  <m:r>
                            <a:rPr lang="en-GB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3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−5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𝑧</m:t>
                      </m:r>
                    </m:oMath>
                  </m:oMathPara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9F29122-70D4-8645-B7A9-768A6CC4C3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971" y="5692601"/>
                <a:ext cx="2393604" cy="461665"/>
              </a:xfrm>
              <a:prstGeom prst="rect">
                <a:avLst/>
              </a:prstGeom>
              <a:blipFill>
                <a:blip r:embed="rId21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F749CE7-F3ED-AF4F-986C-1CFB71648CE1}"/>
                  </a:ext>
                </a:extLst>
              </p:cNvPr>
              <p:cNvSpPr/>
              <p:nvPr/>
            </p:nvSpPr>
            <p:spPr>
              <a:xfrm>
                <a:off x="2179820" y="766835"/>
                <a:ext cx="18471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=6(5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– 3)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F749CE7-F3ED-AF4F-986C-1CFB71648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820" y="766835"/>
                <a:ext cx="1847172" cy="461665"/>
              </a:xfrm>
              <a:prstGeom prst="rect">
                <a:avLst/>
              </a:prstGeom>
              <a:blipFill>
                <a:blip r:embed="rId22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A3F387F-8EB3-7B46-9E8E-0B300300B10E}"/>
                  </a:ext>
                </a:extLst>
              </p:cNvPr>
              <p:cNvSpPr/>
              <p:nvPr/>
            </p:nvSpPr>
            <p:spPr>
              <a:xfrm>
                <a:off x="2197787" y="1298468"/>
                <a:ext cx="176061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=30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– 19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A3F387F-8EB3-7B46-9E8E-0B300300B1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787" y="1298468"/>
                <a:ext cx="1760610" cy="461665"/>
              </a:xfrm>
              <a:prstGeom prst="rect">
                <a:avLst/>
              </a:prstGeom>
              <a:blipFill>
                <a:blip r:embed="rId2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37CC3EA-7739-DF4A-9176-6ECBF375C385}"/>
                  </a:ext>
                </a:extLst>
              </p:cNvPr>
              <p:cNvSpPr/>
              <p:nvPr/>
            </p:nvSpPr>
            <p:spPr>
              <a:xfrm>
                <a:off x="2179820" y="1868573"/>
                <a:ext cx="20170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=10(3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– 2)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37CC3EA-7739-DF4A-9176-6ECBF375C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820" y="1868573"/>
                <a:ext cx="2017091" cy="461665"/>
              </a:xfrm>
              <a:prstGeom prst="rect">
                <a:avLst/>
              </a:prstGeom>
              <a:blipFill>
                <a:blip r:embed="rId24"/>
                <a:stretch>
                  <a:fillRect r="-629" b="-2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DCAC6B9-4428-1949-84F7-33C9337716FA}"/>
                  </a:ext>
                </a:extLst>
              </p:cNvPr>
              <p:cNvSpPr/>
              <p:nvPr/>
            </p:nvSpPr>
            <p:spPr>
              <a:xfrm>
                <a:off x="2179820" y="2404210"/>
                <a:ext cx="21779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=10(3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+ 2)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DCAC6B9-4428-1949-84F7-33C9337716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820" y="2404210"/>
                <a:ext cx="2177969" cy="461665"/>
              </a:xfrm>
              <a:prstGeom prst="rect">
                <a:avLst/>
              </a:prstGeom>
              <a:blipFill>
                <a:blip r:embed="rId2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5CE419D-E0AB-0646-8A9F-BBE2AD7E44BB}"/>
                  </a:ext>
                </a:extLst>
              </p:cNvPr>
              <p:cNvSpPr/>
              <p:nvPr/>
            </p:nvSpPr>
            <p:spPr>
              <a:xfrm>
                <a:off x="2160536" y="3004944"/>
                <a:ext cx="24071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=10(−3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+ 2)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5CE419D-E0AB-0646-8A9F-BBE2AD7E44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536" y="3004944"/>
                <a:ext cx="2407197" cy="461665"/>
              </a:xfrm>
              <a:prstGeom prst="rect">
                <a:avLst/>
              </a:prstGeom>
              <a:blipFill>
                <a:blip r:embed="rId26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6EF0DE0-D833-D746-8BE6-F5C1586F4786}"/>
                  </a:ext>
                </a:extLst>
              </p:cNvPr>
              <p:cNvSpPr/>
              <p:nvPr/>
            </p:nvSpPr>
            <p:spPr>
              <a:xfrm>
                <a:off x="2179820" y="3560939"/>
                <a:ext cx="20080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=5(7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+ 4)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6EF0DE0-D833-D746-8BE6-F5C1586F47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820" y="3560939"/>
                <a:ext cx="2008050" cy="461665"/>
              </a:xfrm>
              <a:prstGeom prst="rect">
                <a:avLst/>
              </a:prstGeom>
              <a:blipFill>
                <a:blip r:embed="rId27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D63ECF5-F787-B841-9161-96B9C7D40C07}"/>
                  </a:ext>
                </a:extLst>
              </p:cNvPr>
              <p:cNvSpPr/>
              <p:nvPr/>
            </p:nvSpPr>
            <p:spPr>
              <a:xfrm>
                <a:off x="2179820" y="4038102"/>
                <a:ext cx="20080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=7(5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+ 3)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D63ECF5-F787-B841-9161-96B9C7D40C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820" y="4038102"/>
                <a:ext cx="2008050" cy="461665"/>
              </a:xfrm>
              <a:prstGeom prst="rect">
                <a:avLst/>
              </a:prstGeom>
              <a:blipFill>
                <a:blip r:embed="rId28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9FA56B6-27FE-2143-B5C5-471C77120A3B}"/>
                  </a:ext>
                </a:extLst>
              </p:cNvPr>
              <p:cNvSpPr/>
              <p:nvPr/>
            </p:nvSpPr>
            <p:spPr>
              <a:xfrm>
                <a:off x="2197787" y="4595834"/>
                <a:ext cx="20080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=6(5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+ 3)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9FA56B6-27FE-2143-B5C5-471C77120A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787" y="4595834"/>
                <a:ext cx="2008050" cy="461665"/>
              </a:xfrm>
              <a:prstGeom prst="rect">
                <a:avLst/>
              </a:prstGeom>
              <a:blipFill>
                <a:blip r:embed="rId29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80D1214-7558-FF40-A050-7CF827F9483F}"/>
                  </a:ext>
                </a:extLst>
              </p:cNvPr>
              <p:cNvSpPr/>
              <p:nvPr/>
            </p:nvSpPr>
            <p:spPr>
              <a:xfrm>
                <a:off x="2197787" y="5185684"/>
                <a:ext cx="20080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=9(3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+ 2)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80D1214-7558-FF40-A050-7CF827F94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787" y="5185684"/>
                <a:ext cx="2008050" cy="461665"/>
              </a:xfrm>
              <a:prstGeom prst="rect">
                <a:avLst/>
              </a:prstGeom>
              <a:blipFill>
                <a:blip r:embed="rId30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D9CC3CD-78DE-0642-90E9-C0AEDF0DB7E5}"/>
                  </a:ext>
                </a:extLst>
              </p:cNvPr>
              <p:cNvSpPr/>
              <p:nvPr/>
            </p:nvSpPr>
            <p:spPr>
              <a:xfrm>
                <a:off x="2197787" y="5692600"/>
                <a:ext cx="20080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=18(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+ 1)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D9CC3CD-78DE-0642-90E9-C0AEDF0DB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787" y="5692600"/>
                <a:ext cx="2008050" cy="461665"/>
              </a:xfrm>
              <a:prstGeom prst="rect">
                <a:avLst/>
              </a:prstGeom>
              <a:blipFill>
                <a:blip r:embed="rId31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181E609-8E2C-0445-9EEF-03F29966AD09}"/>
                  </a:ext>
                </a:extLst>
              </p:cNvPr>
              <p:cNvSpPr/>
              <p:nvPr/>
            </p:nvSpPr>
            <p:spPr>
              <a:xfrm>
                <a:off x="6596509" y="789402"/>
                <a:ext cx="183813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=9(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+ 2)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181E609-8E2C-0445-9EEF-03F29966AD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509" y="789402"/>
                <a:ext cx="1838132" cy="461665"/>
              </a:xfrm>
              <a:prstGeom prst="rect">
                <a:avLst/>
              </a:prstGeom>
              <a:blipFill>
                <a:blip r:embed="rId32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994C8EA-9567-1043-BF7C-7882903D7475}"/>
                  </a:ext>
                </a:extLst>
              </p:cNvPr>
              <p:cNvSpPr/>
              <p:nvPr/>
            </p:nvSpPr>
            <p:spPr>
              <a:xfrm>
                <a:off x="6606153" y="1375365"/>
                <a:ext cx="17515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=9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+ 19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994C8EA-9567-1043-BF7C-7882903D74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153" y="1375365"/>
                <a:ext cx="1751570" cy="461665"/>
              </a:xfrm>
              <a:prstGeom prst="rect">
                <a:avLst/>
              </a:prstGeom>
              <a:blipFill>
                <a:blip r:embed="rId33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F75E726-84FB-2648-BF76-AAD8C676A99F}"/>
                  </a:ext>
                </a:extLst>
              </p:cNvPr>
              <p:cNvSpPr/>
              <p:nvPr/>
            </p:nvSpPr>
            <p:spPr>
              <a:xfrm>
                <a:off x="6634738" y="1959602"/>
                <a:ext cx="184723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+ 2)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F75E726-84FB-2648-BF76-AAD8C676A9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738" y="1959602"/>
                <a:ext cx="1847237" cy="461665"/>
              </a:xfrm>
              <a:prstGeom prst="rect">
                <a:avLst/>
              </a:prstGeom>
              <a:blipFill>
                <a:blip r:embed="rId3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4AF75E4-EE94-F44B-8227-0573DE0DFF63}"/>
                  </a:ext>
                </a:extLst>
              </p:cNvPr>
              <p:cNvSpPr/>
              <p:nvPr/>
            </p:nvSpPr>
            <p:spPr>
              <a:xfrm>
                <a:off x="6634738" y="2454067"/>
                <a:ext cx="18540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 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4AF75E4-EE94-F44B-8227-0573DE0DFF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738" y="2454067"/>
                <a:ext cx="1854097" cy="461665"/>
              </a:xfrm>
              <a:prstGeom prst="rect">
                <a:avLst/>
              </a:prstGeom>
              <a:blipFill>
                <a:blip r:embed="rId35"/>
                <a:stretch>
                  <a:fillRect r="-680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5D9D0B8-1EDF-E04C-9DB3-D2028761F9DF}"/>
                  </a:ext>
                </a:extLst>
              </p:cNvPr>
              <p:cNvSpPr/>
              <p:nvPr/>
            </p:nvSpPr>
            <p:spPr>
              <a:xfrm>
                <a:off x="6502046" y="3304766"/>
                <a:ext cx="23900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 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en-GB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+1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5D9D0B8-1EDF-E04C-9DB3-D2028761F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046" y="3304766"/>
                <a:ext cx="2390078" cy="461665"/>
              </a:xfrm>
              <a:prstGeom prst="rect">
                <a:avLst/>
              </a:prstGeom>
              <a:blipFill>
                <a:blip r:embed="rId36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2382CA5-B813-254E-AACF-BE19955B1B4E}"/>
                  </a:ext>
                </a:extLst>
              </p:cNvPr>
              <p:cNvSpPr/>
              <p:nvPr/>
            </p:nvSpPr>
            <p:spPr>
              <a:xfrm>
                <a:off x="6502046" y="3876618"/>
                <a:ext cx="24835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+2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en-GB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+3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2382CA5-B813-254E-AACF-BE19955B1B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046" y="3876618"/>
                <a:ext cx="2483565" cy="461665"/>
              </a:xfrm>
              <a:prstGeom prst="rect">
                <a:avLst/>
              </a:prstGeom>
              <a:blipFill>
                <a:blip r:embed="rId37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D48FAE9-D83B-0045-B52B-12359200D4B3}"/>
                  </a:ext>
                </a:extLst>
              </p:cNvPr>
              <p:cNvSpPr/>
              <p:nvPr/>
            </p:nvSpPr>
            <p:spPr>
              <a:xfrm>
                <a:off x="6502046" y="4359948"/>
                <a:ext cx="24835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+2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en-GB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−3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D48FAE9-D83B-0045-B52B-12359200D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046" y="4359948"/>
                <a:ext cx="2483565" cy="461665"/>
              </a:xfrm>
              <a:prstGeom prst="rect">
                <a:avLst/>
              </a:prstGeom>
              <a:blipFill>
                <a:blip r:embed="rId38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22F492B-ECAF-4B44-828B-107FD82E8643}"/>
                  </a:ext>
                </a:extLst>
              </p:cNvPr>
              <p:cNvSpPr/>
              <p:nvPr/>
            </p:nvSpPr>
            <p:spPr>
              <a:xfrm>
                <a:off x="6174906" y="4948547"/>
                <a:ext cx="28107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</m:t>
                      </m:r>
                      <m:r>
                        <a:rPr lang="en-GB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+2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en-GB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−3</m:t>
                      </m:r>
                      <m:r>
                        <a:rPr lang="en-GB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𝑧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22F492B-ECAF-4B44-828B-107FD82E86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906" y="4948547"/>
                <a:ext cx="2810705" cy="461665"/>
              </a:xfrm>
              <a:prstGeom prst="rect">
                <a:avLst/>
              </a:prstGeom>
              <a:blipFill>
                <a:blip r:embed="rId39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6B61525-CD43-C74E-B043-E3C945000544}"/>
                  </a:ext>
                </a:extLst>
              </p:cNvPr>
              <p:cNvSpPr/>
              <p:nvPr/>
            </p:nvSpPr>
            <p:spPr>
              <a:xfrm>
                <a:off x="6130278" y="6078894"/>
                <a:ext cx="28553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GB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</m:t>
                      </m:r>
                      <m:sSup>
                        <m:sSupPr>
                          <m:ctrlPr>
                            <a:rPr lang="en-GB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</m:t>
                      </m:r>
                      <m:r>
                        <a:rPr lang="en-GB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3)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GB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−5</m:t>
                      </m:r>
                      <m:r>
                        <a:rPr lang="en-GB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𝑧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6B61525-CD43-C74E-B043-E3C945000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278" y="6078894"/>
                <a:ext cx="2855333" cy="461665"/>
              </a:xfrm>
              <a:prstGeom prst="rect">
                <a:avLst/>
              </a:prstGeom>
              <a:blipFill>
                <a:blip r:embed="rId40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71F555A-61B5-AD4F-B2EE-B758BA55A5BA}"/>
                  </a:ext>
                </a:extLst>
              </p:cNvPr>
              <p:cNvSpPr/>
              <p:nvPr/>
            </p:nvSpPr>
            <p:spPr>
              <a:xfrm>
                <a:off x="6174906" y="5457811"/>
                <a:ext cx="28107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</m:t>
                      </m:r>
                      <m:r>
                        <a:rPr lang="en-GB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+2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en-GB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−3</m:t>
                      </m:r>
                      <m:r>
                        <a:rPr lang="en-GB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𝑧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71F555A-61B5-AD4F-B2EE-B758BA55A5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906" y="5457811"/>
                <a:ext cx="2810705" cy="461665"/>
              </a:xfrm>
              <a:prstGeom prst="rect">
                <a:avLst/>
              </a:prstGeom>
              <a:blipFill>
                <a:blip r:embed="rId39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105AFC46-A30C-A64B-9D74-82EE30787802}"/>
              </a:ext>
            </a:extLst>
          </p:cNvPr>
          <p:cNvSpPr txBox="1"/>
          <p:nvPr/>
        </p:nvSpPr>
        <p:spPr>
          <a:xfrm>
            <a:off x="5915732" y="6519446"/>
            <a:ext cx="2976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Credit: @</a:t>
            </a:r>
            <a:r>
              <a:rPr lang="en-GB" sz="1600" dirty="0" err="1"/>
              <a:t>webstermaths</a:t>
            </a:r>
            <a:r>
              <a:rPr lang="en-GB" sz="1600" dirty="0"/>
              <a:t> </a:t>
            </a:r>
            <a:r>
              <a:rPr lang="en-GB" sz="1600" dirty="0" err="1"/>
              <a:t>qus</a:t>
            </a:r>
            <a:r>
              <a:rPr lang="en-GB" sz="1600" dirty="0"/>
              <a:t>. 1-14</a:t>
            </a:r>
          </a:p>
        </p:txBody>
      </p:sp>
    </p:spTree>
    <p:extLst>
      <p:ext uri="{BB962C8B-B14F-4D97-AF65-F5344CB8AC3E}">
        <p14:creationId xmlns:p14="http://schemas.microsoft.com/office/powerpoint/2010/main" val="2604363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4690C9-CF1F-2142-8420-37B32700C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846"/>
            <a:ext cx="9144000" cy="650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20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2239</TotalTime>
  <Words>542</Words>
  <Application>Microsoft Office PowerPoint</Application>
  <PresentationFormat>On-screen Show (4:3)</PresentationFormat>
  <Paragraphs>171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Century Gothic</vt:lpstr>
      <vt:lpstr>Office Theme</vt:lpstr>
      <vt:lpstr>Factorising into a single bracket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Barton</dc:creator>
  <cp:lastModifiedBy>Craig Barton</cp:lastModifiedBy>
  <cp:revision>89</cp:revision>
  <dcterms:created xsi:type="dcterms:W3CDTF">2018-01-26T08:52:52Z</dcterms:created>
  <dcterms:modified xsi:type="dcterms:W3CDTF">2020-03-17T08:54:02Z</dcterms:modified>
</cp:coreProperties>
</file>