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1" r:id="rId2"/>
    <p:sldId id="284" r:id="rId3"/>
    <p:sldId id="285" r:id="rId4"/>
    <p:sldId id="286" r:id="rId5"/>
    <p:sldId id="256" r:id="rId6"/>
  </p:sldIdLst>
  <p:sldSz cx="9144000" cy="6858000" type="screen4x3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94" d="100"/>
          <a:sy n="94" d="100"/>
        </p:scale>
        <p:origin x="107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5982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exercise aims to highlight three things. The first is within questions 2/3, 4/5, 10/11 and 12/13 – where switching the number and percentage gives the same answer. The second thing is that we can find 10% then use this to find other percentages – this is within question 6/7/8 and 9/11/12. The final thing is that we don’t always find percentages less than 100% - this is within the final two questions</a:t>
            </a:r>
            <a:r>
              <a:rPr lang="en-GB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491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Percentage of an amount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(alternate version)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3593679" y="4074642"/>
                <a:ext cx="173175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10%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schemeClr val="bg1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schemeClr val="bg1"/>
                          </a:solidFill>
                        </a:rPr>
                        <m:t>of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schemeClr val="bg1"/>
                          </a:solidFill>
                        </a:rPr>
                        <m:t> 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80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3679" y="4074642"/>
                <a:ext cx="1731756" cy="369332"/>
              </a:xfrm>
              <a:prstGeom prst="rect">
                <a:avLst/>
              </a:prstGeom>
              <a:blipFill>
                <a:blip r:embed="rId3"/>
                <a:stretch>
                  <a:fillRect l="-4225" r="-1408"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/>
              <p:nvPr/>
            </p:nvSpPr>
            <p:spPr>
              <a:xfrm>
                <a:off x="3423762" y="4684177"/>
                <a:ext cx="19016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schemeClr val="bg1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schemeClr val="bg1"/>
                          </a:solidFill>
                        </a:rPr>
                        <m:t>of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schemeClr val="bg1"/>
                          </a:solidFill>
                        </a:rPr>
                        <m:t> 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80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3762" y="4684177"/>
                <a:ext cx="1901674" cy="369332"/>
              </a:xfrm>
              <a:prstGeom prst="rect">
                <a:avLst/>
              </a:prstGeom>
              <a:blipFill>
                <a:blip r:embed="rId4"/>
                <a:stretch>
                  <a:fillRect l="-3526" r="-962"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/>
              <p:nvPr/>
            </p:nvSpPr>
            <p:spPr>
              <a:xfrm>
                <a:off x="3356434" y="5293712"/>
                <a:ext cx="196900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50</m:t>
                      </m:r>
                      <m:r>
                        <a:rPr lang="en-GB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schemeClr val="bg1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schemeClr val="bg1"/>
                          </a:solidFill>
                        </a:rPr>
                        <m:t>of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schemeClr val="bg1"/>
                          </a:solidFill>
                        </a:rPr>
                        <m:t> 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00 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6434" y="5293712"/>
                <a:ext cx="1969001" cy="369332"/>
              </a:xfrm>
              <a:prstGeom prst="rect">
                <a:avLst/>
              </a:prstGeom>
              <a:blipFill>
                <a:blip r:embed="rId5"/>
                <a:stretch>
                  <a:fillRect l="-3715" r="-1238"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</p:spTree>
    <p:extLst>
      <p:ext uri="{BB962C8B-B14F-4D97-AF65-F5344CB8AC3E}">
        <p14:creationId xmlns:p14="http://schemas.microsoft.com/office/powerpoint/2010/main" val="25218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09843" y="809393"/>
                <a:ext cx="231653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843" y="809393"/>
                <a:ext cx="2316532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231653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kumimoji="0" lang="en-GB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2316532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1C363557-E6E9-46F2-AEDC-625D12229BD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@katban70</a:t>
            </a:r>
          </a:p>
        </p:txBody>
      </p:sp>
    </p:spTree>
    <p:extLst>
      <p:ext uri="{BB962C8B-B14F-4D97-AF65-F5344CB8AC3E}">
        <p14:creationId xmlns:p14="http://schemas.microsoft.com/office/powerpoint/2010/main" val="2493501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/>
              <p:nvPr/>
            </p:nvSpPr>
            <p:spPr>
              <a:xfrm>
                <a:off x="328474" y="151179"/>
                <a:ext cx="2889682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10%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40=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noProof="0" dirty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80=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noProof="0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80=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80=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latin typeface="Calibri" panose="020F0502020204030204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10%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10=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74" y="151179"/>
                <a:ext cx="2889682" cy="6370975"/>
              </a:xfrm>
              <a:prstGeom prst="rect">
                <a:avLst/>
              </a:prstGeom>
              <a:blipFill>
                <a:blip r:embed="rId3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30E109B8-C94F-4B35-9311-795BAED6A084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@katban70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E05651B-27C0-4EA5-A80E-64F388785414}"/>
                  </a:ext>
                </a:extLst>
              </p:cNvPr>
              <p:cNvSpPr/>
              <p:nvPr/>
            </p:nvSpPr>
            <p:spPr>
              <a:xfrm>
                <a:off x="4572000" y="151178"/>
                <a:ext cx="2889682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%</m:t>
                      </m:r>
                      <m:r>
                        <m:rPr>
                          <m:nor/>
                        </m:rPr>
                        <a:rPr lang="en-GB" sz="2400" dirty="0"/>
                        <m:t> </m:t>
                      </m:r>
                      <m:r>
                        <m:rPr>
                          <m:nor/>
                        </m:rPr>
                        <a:rPr lang="en-GB" sz="2400" dirty="0"/>
                        <m:t>of</m:t>
                      </m:r>
                      <m:r>
                        <m:rPr>
                          <m:nor/>
                        </m:rPr>
                        <a:rPr lang="en-GB" sz="2400" dirty="0"/>
                        <m:t> 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%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1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0=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16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100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00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E05651B-27C0-4EA5-A80E-64F3887854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1178"/>
                <a:ext cx="2889682" cy="6370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9160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/>
              <p:nvPr/>
            </p:nvSpPr>
            <p:spPr>
              <a:xfrm>
                <a:off x="328474" y="151179"/>
                <a:ext cx="2889682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10%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40=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4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noProof="0" dirty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80=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noProof="0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80=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16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80=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74" y="151179"/>
                <a:ext cx="2889682" cy="6370975"/>
              </a:xfrm>
              <a:prstGeom prst="rect">
                <a:avLst/>
              </a:prstGeo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30E109B8-C94F-4B35-9311-795BAED6A084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@katban70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E05651B-27C0-4EA5-A80E-64F388785414}"/>
                  </a:ext>
                </a:extLst>
              </p:cNvPr>
              <p:cNvSpPr/>
              <p:nvPr/>
            </p:nvSpPr>
            <p:spPr>
              <a:xfrm>
                <a:off x="4572000" y="151178"/>
                <a:ext cx="2889682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2400" i="1" noProof="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noProof="0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%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2400" i="1" noProof="0">
                        <a:latin typeface="Cambria Math" panose="02040503050406030204" pitchFamily="18" charset="0"/>
                      </a:rPr>
                      <m:t>5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0.5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noProof="0" dirty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16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1.6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100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00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%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of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E05651B-27C0-4EA5-A80E-64F3887854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1178"/>
                <a:ext cx="2889682" cy="6370975"/>
              </a:xfrm>
              <a:prstGeom prst="rect">
                <a:avLst/>
              </a:prstGeom>
              <a:blipFill>
                <a:blip r:embed="rId3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3146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FA1035-EE78-4D3C-8601-E2974FEE2F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923417"/>
              </p:ext>
            </p:extLst>
          </p:nvPr>
        </p:nvGraphicFramePr>
        <p:xfrm>
          <a:off x="0" y="0"/>
          <a:ext cx="9144000" cy="68769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401072427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93441699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921708529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147863655"/>
                    </a:ext>
                  </a:extLst>
                </a:gridCol>
              </a:tblGrid>
              <a:tr h="75438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Question</a:t>
                      </a:r>
                    </a:p>
                    <a:p>
                      <a:pPr algn="ctr"/>
                      <a:r>
                        <a:rPr lang="en-GB" sz="1400" b="0" dirty="0"/>
                        <a:t>Write the question out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Reflect</a:t>
                      </a:r>
                    </a:p>
                    <a:p>
                      <a:pPr algn="ctr"/>
                      <a:r>
                        <a:rPr lang="en-GB" sz="1200" b="0" dirty="0"/>
                        <a:t>Think about how it is similar or different to the question before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Expect</a:t>
                      </a:r>
                    </a:p>
                    <a:p>
                      <a:pPr algn="ctr"/>
                      <a:r>
                        <a:rPr lang="en-GB" sz="1400" b="0" dirty="0"/>
                        <a:t>How do you expect the answer to change?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Check</a:t>
                      </a:r>
                    </a:p>
                    <a:p>
                      <a:pPr algn="ctr"/>
                      <a:r>
                        <a:rPr lang="en-GB" sz="1800" b="0" dirty="0"/>
                        <a:t>Do the question!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73786495"/>
                  </a:ext>
                </a:extLst>
              </a:tr>
              <a:tr h="858437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2273481"/>
                  </a:ext>
                </a:extLst>
              </a:tr>
              <a:tr h="858437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61007228"/>
                  </a:ext>
                </a:extLst>
              </a:tr>
              <a:tr h="858437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88364176"/>
                  </a:ext>
                </a:extLst>
              </a:tr>
              <a:tr h="902520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10881222"/>
                  </a:ext>
                </a:extLst>
              </a:tr>
              <a:tr h="847063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85583739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16388664"/>
                  </a:ext>
                </a:extLst>
              </a:tr>
              <a:tr h="868057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62147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1319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336</Words>
  <Application>Microsoft Office PowerPoint</Application>
  <PresentationFormat>On-screen Show (4:3)</PresentationFormat>
  <Paragraphs>96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Percentage of an amount (alternate version)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85</cp:revision>
  <cp:lastPrinted>2020-03-04T08:07:58Z</cp:lastPrinted>
  <dcterms:created xsi:type="dcterms:W3CDTF">2018-01-26T08:52:52Z</dcterms:created>
  <dcterms:modified xsi:type="dcterms:W3CDTF">2020-03-09T18:48:28Z</dcterms:modified>
</cp:coreProperties>
</file>