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60" r:id="rId5"/>
    <p:sldId id="261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5" d="100"/>
          <a:sy n="105" d="100"/>
        </p:scale>
        <p:origin x="7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571F4-5D12-432C-AA44-00F49BE5A8B1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E75E3-5EA9-4B43-B611-7A5154A3D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5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02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4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21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7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00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9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3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8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1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A680-796E-4818-B1AA-879397F16843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1936-2B7A-47CF-951E-FDD775079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0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7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 to the nearest multiple of…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3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5" y="2043457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6" y="2043457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4" y="1847073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7" y="2642773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08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189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986642" y="4629998"/>
            <a:ext cx="5170715" cy="2103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73 to the nearest 10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73 to the nearest 50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73 to the nearest 3</a:t>
            </a:r>
          </a:p>
        </p:txBody>
      </p:sp>
    </p:spTree>
    <p:extLst>
      <p:ext uri="{BB962C8B-B14F-4D97-AF65-F5344CB8AC3E}">
        <p14:creationId xmlns:p14="http://schemas.microsoft.com/office/powerpoint/2010/main" val="322252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3" y="54966"/>
            <a:ext cx="224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4" y="57300"/>
            <a:ext cx="176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131512" y="6488668"/>
            <a:ext cx="201248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979" y="541232"/>
            <a:ext cx="4083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Round 63 to the nearest multiple of…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2" y="483932"/>
            <a:ext cx="4398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Round 65 to the nearest multiple of…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3979" y="1772905"/>
            <a:ext cx="8393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3</a:t>
            </a:r>
            <a:endParaRPr lang="en-GB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1" y="1688126"/>
            <a:ext cx="8393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3252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10" y="600892"/>
            <a:ext cx="5170715" cy="625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73 to the nearest 1</a:t>
            </a:r>
          </a:p>
          <a:p>
            <a:pPr marL="0" indent="0">
              <a:buNone/>
            </a:pPr>
            <a:r>
              <a:rPr lang="en-US" dirty="0"/>
              <a:t>73 to the nearest 10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100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50</a:t>
            </a:r>
          </a:p>
          <a:p>
            <a:pPr marL="0" indent="0">
              <a:buNone/>
            </a:pPr>
            <a:r>
              <a:rPr lang="en-US" dirty="0"/>
              <a:t>73 to the nearest 25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2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4</a:t>
            </a:r>
          </a:p>
          <a:p>
            <a:pPr marL="0" indent="0">
              <a:buNone/>
            </a:pPr>
            <a:r>
              <a:rPr lang="en-US" dirty="0"/>
              <a:t>73 to the nearest 3</a:t>
            </a:r>
          </a:p>
          <a:p>
            <a:pPr marL="0" indent="0">
              <a:buNone/>
            </a:pPr>
            <a:r>
              <a:rPr lang="en-US" dirty="0"/>
              <a:t>73 to the nearest 0.5</a:t>
            </a:r>
          </a:p>
          <a:p>
            <a:pPr marL="0" indent="0">
              <a:buNone/>
            </a:pPr>
            <a:r>
              <a:rPr lang="en-US" dirty="0"/>
              <a:t>73 to the nearest 1.5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1981" y="590165"/>
            <a:ext cx="5170715" cy="6021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75 to the nearest 1</a:t>
            </a:r>
          </a:p>
          <a:p>
            <a:pPr marL="0" indent="0">
              <a:buNone/>
            </a:pPr>
            <a:r>
              <a:rPr lang="en-US" dirty="0"/>
              <a:t>75 to the nearest 10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100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50</a:t>
            </a:r>
          </a:p>
          <a:p>
            <a:pPr marL="0" indent="0">
              <a:buNone/>
            </a:pPr>
            <a:r>
              <a:rPr lang="en-US" dirty="0"/>
              <a:t>75 to the nearest 25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2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4</a:t>
            </a:r>
          </a:p>
          <a:p>
            <a:pPr marL="0" indent="0">
              <a:buNone/>
            </a:pPr>
            <a:r>
              <a:rPr lang="en-US" dirty="0"/>
              <a:t>75 to the nearest 3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0.5</a:t>
            </a:r>
          </a:p>
          <a:p>
            <a:pPr marL="0" indent="0">
              <a:buNone/>
            </a:pPr>
            <a:r>
              <a:rPr lang="en-US" dirty="0"/>
              <a:t>75 to the nearest 1.5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131512" y="6488668"/>
            <a:ext cx="201248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</p:spTree>
    <p:extLst>
      <p:ext uri="{BB962C8B-B14F-4D97-AF65-F5344CB8AC3E}">
        <p14:creationId xmlns:p14="http://schemas.microsoft.com/office/powerpoint/2010/main" val="181280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151" y="600891"/>
            <a:ext cx="5170715" cy="625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73 to the nearest 1</a:t>
            </a:r>
          </a:p>
          <a:p>
            <a:pPr marL="0" indent="0">
              <a:buNone/>
            </a:pPr>
            <a:r>
              <a:rPr lang="en-US" dirty="0"/>
              <a:t>73 to the nearest 10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100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50</a:t>
            </a:r>
          </a:p>
          <a:p>
            <a:pPr marL="0" indent="0">
              <a:buNone/>
            </a:pPr>
            <a:r>
              <a:rPr lang="en-US" dirty="0"/>
              <a:t>73 to the nearest 25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2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73 to the nearest 4</a:t>
            </a:r>
          </a:p>
          <a:p>
            <a:pPr marL="0" indent="0">
              <a:buNone/>
            </a:pPr>
            <a:r>
              <a:rPr lang="en-US" dirty="0"/>
              <a:t>73 to the nearest 3</a:t>
            </a:r>
          </a:p>
          <a:p>
            <a:pPr marL="0" indent="0">
              <a:buNone/>
            </a:pPr>
            <a:r>
              <a:rPr lang="en-US" dirty="0"/>
              <a:t>73 to the nearest 0.5</a:t>
            </a:r>
          </a:p>
          <a:p>
            <a:pPr marL="0" indent="0">
              <a:buNone/>
            </a:pPr>
            <a:r>
              <a:rPr lang="en-US" dirty="0"/>
              <a:t>73 to the nearest 1.5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9824" y="628233"/>
            <a:ext cx="9535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73</a:t>
            </a:r>
            <a:endParaRPr lang="en-GB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100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74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72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72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73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73.5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1961" y="600893"/>
            <a:ext cx="95358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80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100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100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76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76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75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84914" y="600892"/>
            <a:ext cx="5170715" cy="6021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75 to the nearest 1</a:t>
            </a:r>
          </a:p>
          <a:p>
            <a:pPr marL="0" indent="0">
              <a:buNone/>
            </a:pPr>
            <a:r>
              <a:rPr lang="en-US" dirty="0"/>
              <a:t>75 to the nearest 10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100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50</a:t>
            </a:r>
          </a:p>
          <a:p>
            <a:pPr marL="0" indent="0">
              <a:buNone/>
            </a:pPr>
            <a:r>
              <a:rPr lang="en-US" dirty="0"/>
              <a:t>75 to the nearest 25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5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2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4</a:t>
            </a:r>
          </a:p>
          <a:p>
            <a:pPr marL="0" indent="0">
              <a:buNone/>
            </a:pPr>
            <a:r>
              <a:rPr lang="en-US" dirty="0"/>
              <a:t>75 to the nearest 3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75 to the nearest 0.5</a:t>
            </a:r>
          </a:p>
          <a:p>
            <a:pPr marL="0" indent="0">
              <a:buNone/>
            </a:pPr>
            <a:r>
              <a:rPr lang="en-US" dirty="0"/>
              <a:t>75 to the nearest 1.5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131512" y="6479647"/>
            <a:ext cx="201248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 Mansbridge</a:t>
            </a:r>
          </a:p>
        </p:txBody>
      </p:sp>
    </p:spTree>
    <p:extLst>
      <p:ext uri="{BB962C8B-B14F-4D97-AF65-F5344CB8AC3E}">
        <p14:creationId xmlns:p14="http://schemas.microsoft.com/office/powerpoint/2010/main" val="409228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62A948AAFF8408649458BA31E6383" ma:contentTypeVersion="9" ma:contentTypeDescription="Create a new document." ma:contentTypeScope="" ma:versionID="79031219351c2b42c6b71f168966f3ac">
  <xsd:schema xmlns:xsd="http://www.w3.org/2001/XMLSchema" xmlns:xs="http://www.w3.org/2001/XMLSchema" xmlns:p="http://schemas.microsoft.com/office/2006/metadata/properties" xmlns:ns3="9f1c1b49-60dc-47a2-9f7a-c0cedb3dfa37" targetNamespace="http://schemas.microsoft.com/office/2006/metadata/properties" ma:root="true" ma:fieldsID="a5eeae9eb1575b9bcf40fde334ee4917" ns3:_="">
    <xsd:import namespace="9f1c1b49-60dc-47a2-9f7a-c0cedb3dfa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c1b49-60dc-47a2-9f7a-c0cedb3dfa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31CF5F-91DC-410E-9771-AD0D20C3B7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148927-A02D-4634-B70B-E0491994F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c1b49-60dc-47a2-9f7a-c0cedb3dfa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17AC3F-AA8B-49DD-B143-8D51E8E9E09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f1c1b49-60dc-47a2-9f7a-c0cedb3dfa3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310</Words>
  <Application>Microsoft Office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Rounding to the nearest multiple of…</vt:lpstr>
      <vt:lpstr>PowerPoint Presentation</vt:lpstr>
      <vt:lpstr>PowerPoint Presentation</vt:lpstr>
      <vt:lpstr>PowerPoint Presentation</vt:lpstr>
    </vt:vector>
  </TitlesOfParts>
  <Company>TBSHS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ben.mansbridge</dc:creator>
  <cp:lastModifiedBy>Craig Barton</cp:lastModifiedBy>
  <cp:revision>6</cp:revision>
  <dcterms:created xsi:type="dcterms:W3CDTF">2020-03-08T17:47:11Z</dcterms:created>
  <dcterms:modified xsi:type="dcterms:W3CDTF">2020-03-11T13:10:13Z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0x0101002A062A948AAFF8408649458BA31E6383</vt:lpwstr>
  </property>
</Properties>
</file>