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7" r:id="rId3"/>
    <p:sldId id="262" r:id="rId4"/>
    <p:sldId id="266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534CC-CEB8-4DE8-9CE3-782982EB41F9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60BD6-3674-4C93-AE6D-35F09A844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94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75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5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586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002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890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749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881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759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744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956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515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2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83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3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04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5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59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3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8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7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55C7-7C4A-4A36-A382-4EDF70F1360B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BB7B-17B6-4B33-BB2C-26B7A8D24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93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33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png"/><Relationship Id="rId7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0.png"/><Relationship Id="rId21" Type="http://schemas.openxmlformats.org/officeDocument/2006/relationships/image" Target="../media/image31.png"/><Relationship Id="rId7" Type="http://schemas.openxmlformats.org/officeDocument/2006/relationships/image" Target="../media/image14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9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4.png"/><Relationship Id="rId10" Type="http://schemas.openxmlformats.org/officeDocument/2006/relationships/image" Target="../media/image17.png"/><Relationship Id="rId19" Type="http://schemas.openxmlformats.org/officeDocument/2006/relationships/image" Target="../media/image2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262" y="213042"/>
            <a:ext cx="797118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Subtraction - Column method with borrowing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911192" y="4078687"/>
            <a:ext cx="1872208" cy="512440"/>
            <a:chOff x="1331640" y="1052736"/>
            <a:chExt cx="1872208" cy="5124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331640" y="1052736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kumimoji="0" lang="en-GB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kumimoji="0" lang="en-GB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kumimoji="0" lang="en-GB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kumimoji="0" lang="en-GB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kumimoji="0" lang="en-GB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oMath>
                    </m:oMathPara>
                  </a14:m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1640" y="1052736"/>
                  <a:ext cx="1872208" cy="46012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Connector 25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3866100" y="5374439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Connector 29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113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5768475" y="2340949"/>
            <a:ext cx="1872208" cy="512440"/>
            <a:chOff x="1331640" y="1052736"/>
            <a:chExt cx="1872208" cy="5124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331640" y="1052736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1640" y="1052736"/>
                  <a:ext cx="1872208" cy="46012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Connector 10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796227" y="3677764"/>
            <a:ext cx="1872208" cy="512440"/>
            <a:chOff x="1331640" y="1052736"/>
            <a:chExt cx="1872208" cy="5124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331640" y="1052736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1640" y="1052736"/>
                  <a:ext cx="1872208" cy="46012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Connector 16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66757" y="5291038"/>
            <a:ext cx="1872208" cy="512440"/>
            <a:chOff x="1331640" y="1052736"/>
            <a:chExt cx="1872208" cy="5124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331640" y="1052736"/>
                  <a:ext cx="1872208" cy="4619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1640" y="1052736"/>
                  <a:ext cx="1872208" cy="46192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213914" y="2331972"/>
            <a:ext cx="1872208" cy="512440"/>
            <a:chOff x="1331640" y="1052736"/>
            <a:chExt cx="1872208" cy="5124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331640" y="1052736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1640" y="1052736"/>
                  <a:ext cx="1872208" cy="46012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Connector 25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164055" y="3730668"/>
            <a:ext cx="1872208" cy="512440"/>
            <a:chOff x="1331640" y="1052736"/>
            <a:chExt cx="1872208" cy="5124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331640" y="1052736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1640" y="1052736"/>
                  <a:ext cx="1872208" cy="460126"/>
                </a:xfrm>
                <a:prstGeom prst="rect">
                  <a:avLst/>
                </a:prstGeom>
                <a:blipFill>
                  <a:blip r:embed="rId6"/>
                  <a:stretch>
                    <a:fillRect b="-1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Connector 29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696637" y="5180839"/>
            <a:ext cx="1872208" cy="622639"/>
            <a:chOff x="5684821" y="4280760"/>
            <a:chExt cx="1872208" cy="6226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5684821" y="4280760"/>
                  <a:ext cx="1872208" cy="4619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4821" y="4280760"/>
                  <a:ext cx="1872208" cy="46192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Connector 31"/>
            <p:cNvCxnSpPr/>
            <p:nvPr/>
          </p:nvCxnSpPr>
          <p:spPr>
            <a:xfrm>
              <a:off x="5869033" y="4903399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776859" y="4613373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200634" y="782609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5598653" y="804927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Straight Connector 52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660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72676" y="3678469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318640" y="2348784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Connector 15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827584" y="5984486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221633" y="4664089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blipFill>
                  <a:blip r:embed="rId5"/>
                  <a:stretch>
                    <a:fillRect b="-1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923143" y="958855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99236" y="2361791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Connector 31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899236" y="4980972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Connector 35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305360" y="1000450"/>
            <a:ext cx="1898768" cy="625033"/>
            <a:chOff x="1331640" y="966590"/>
            <a:chExt cx="1898768" cy="6250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Connector 39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556048" y="1591623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292080" y="5819849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5336242" y="3468354"/>
            <a:ext cx="1898768" cy="625033"/>
            <a:chOff x="1331640" y="966590"/>
            <a:chExt cx="1898768" cy="6250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556048" y="1591623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478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97078" y="3510466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318640" y="2348784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Connector 15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827584" y="5984486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221633" y="4664089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blipFill>
                  <a:blip r:embed="rId5"/>
                  <a:stretch>
                    <a:fillRect b="-1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897078" y="852186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54144" y="2161626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8397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Connector 31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897078" y="4788045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Connector 35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305360" y="1000450"/>
            <a:ext cx="1898768" cy="625033"/>
            <a:chOff x="1331640" y="966590"/>
            <a:chExt cx="1898768" cy="6250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Connector 39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556048" y="1591623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292080" y="5819849"/>
            <a:ext cx="1898768" cy="598586"/>
            <a:chOff x="1331640" y="966590"/>
            <a:chExt cx="1898768" cy="598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012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484040" y="1565176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5336242" y="3468354"/>
            <a:ext cx="1898768" cy="625033"/>
            <a:chOff x="1331640" y="966590"/>
            <a:chExt cx="1898768" cy="6250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200" y="966590"/>
                  <a:ext cx="1872208" cy="46192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/>
            <p:cNvCxnSpPr/>
            <p:nvPr/>
          </p:nvCxnSpPr>
          <p:spPr>
            <a:xfrm>
              <a:off x="1331640" y="1412776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556048" y="1591623"/>
              <a:ext cx="15037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26074" y="1530056"/>
                <a:ext cx="15712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     8    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074" y="1530056"/>
                <a:ext cx="157126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1029018" y="2791772"/>
                <a:ext cx="16482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1     0    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018" y="2791772"/>
                <a:ext cx="164820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968033" y="4088644"/>
                <a:ext cx="16482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1     9    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033" y="4088644"/>
                <a:ext cx="164820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941473" y="5370897"/>
                <a:ext cx="17251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2      1     1    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473" y="5370897"/>
                <a:ext cx="172515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823129" y="6537777"/>
                <a:ext cx="17251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1      9     0    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29" y="6537777"/>
                <a:ext cx="172515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5305360" y="1591411"/>
                <a:ext cx="17251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1      2     2    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360" y="1591411"/>
                <a:ext cx="1725152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339283" y="2895646"/>
                <a:ext cx="17251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1      8     9    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283" y="2895646"/>
                <a:ext cx="1725151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418847" y="4076367"/>
                <a:ext cx="16738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1      0    1    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847" y="4076367"/>
                <a:ext cx="167385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5353781" y="5269856"/>
                <a:ext cx="18020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1     9     8    9    9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781" y="5269856"/>
                <a:ext cx="180209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5321884" y="6404496"/>
                <a:ext cx="17508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1     8     8    8   9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884" y="6404496"/>
                <a:ext cx="1750800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092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Subtraction - Column method with borrowing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to Significant Figures</dc:title>
  <dc:creator>Graeme Mitchinson</dc:creator>
  <cp:lastModifiedBy>Craig Barton</cp:lastModifiedBy>
  <cp:revision>31</cp:revision>
  <dcterms:created xsi:type="dcterms:W3CDTF">2017-07-05T13:25:01Z</dcterms:created>
  <dcterms:modified xsi:type="dcterms:W3CDTF">2020-03-02T14:10:44Z</dcterms:modified>
</cp:coreProperties>
</file>