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7"/>
  </p:notesMasterIdLst>
  <p:sldIdLst>
    <p:sldId id="267" r:id="rId3"/>
    <p:sldId id="262" r:id="rId4"/>
    <p:sldId id="266" r:id="rId5"/>
    <p:sldId id="26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908" y="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E534CC-CEB8-4DE8-9CE3-782982EB41F9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860BD6-3674-4C93-AE6D-35F09A844D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942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E91062-EF12-46A9-B437-7769B7E470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9753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55C7-7C4A-4A36-A382-4EDF70F1360B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BB7B-17B6-4B33-BB2C-26B7A8D244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99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55C7-7C4A-4A36-A382-4EDF70F1360B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BB7B-17B6-4B33-BB2C-26B7A8D244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54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55C7-7C4A-4A36-A382-4EDF70F1360B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BB7B-17B6-4B33-BB2C-26B7A8D244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5862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002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890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749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78815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7593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7444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9564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05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55C7-7C4A-4A36-A382-4EDF70F1360B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BB7B-17B6-4B33-BB2C-26B7A8D244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5153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528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6839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338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55C7-7C4A-4A36-A382-4EDF70F1360B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BB7B-17B6-4B33-BB2C-26B7A8D244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8043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55C7-7C4A-4A36-A382-4EDF70F1360B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BB7B-17B6-4B33-BB2C-26B7A8D244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051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55C7-7C4A-4A36-A382-4EDF70F1360B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BB7B-17B6-4B33-BB2C-26B7A8D244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590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55C7-7C4A-4A36-A382-4EDF70F1360B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BB7B-17B6-4B33-BB2C-26B7A8D244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6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55C7-7C4A-4A36-A382-4EDF70F1360B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BB7B-17B6-4B33-BB2C-26B7A8D244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234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55C7-7C4A-4A36-A382-4EDF70F1360B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BB7B-17B6-4B33-BB2C-26B7A8D244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486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55C7-7C4A-4A36-A382-4EDF70F1360B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BB7B-17B6-4B33-BB2C-26B7A8D244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073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855C7-7C4A-4A36-A382-4EDF70F1360B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3BB7B-17B6-4B33-BB2C-26B7A8D244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935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95939-B29A-4B1C-9214-A2E5F705DF7E}" type="datetimeFigureOut">
              <a:rPr lang="en-GB" smtClean="0"/>
              <a:t>02/03/2020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339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17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0.png"/><Relationship Id="rId7" Type="http://schemas.openxmlformats.org/officeDocument/2006/relationships/image" Target="../media/image6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0.png"/><Relationship Id="rId4" Type="http://schemas.openxmlformats.org/officeDocument/2006/relationships/image" Target="../media/image30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2.png"/><Relationship Id="rId18" Type="http://schemas.openxmlformats.org/officeDocument/2006/relationships/image" Target="../media/image27.png"/><Relationship Id="rId3" Type="http://schemas.openxmlformats.org/officeDocument/2006/relationships/image" Target="../media/image10.png"/><Relationship Id="rId21" Type="http://schemas.openxmlformats.org/officeDocument/2006/relationships/image" Target="../media/image31.png"/><Relationship Id="rId7" Type="http://schemas.openxmlformats.org/officeDocument/2006/relationships/image" Target="../media/image14.png"/><Relationship Id="rId12" Type="http://schemas.openxmlformats.org/officeDocument/2006/relationships/image" Target="../media/image21.png"/><Relationship Id="rId17" Type="http://schemas.openxmlformats.org/officeDocument/2006/relationships/image" Target="../media/image26.png"/><Relationship Id="rId2" Type="http://schemas.openxmlformats.org/officeDocument/2006/relationships/image" Target="../media/image9.png"/><Relationship Id="rId16" Type="http://schemas.openxmlformats.org/officeDocument/2006/relationships/image" Target="../media/image25.png"/><Relationship Id="rId20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24.png"/><Relationship Id="rId10" Type="http://schemas.openxmlformats.org/officeDocument/2006/relationships/image" Target="../media/image17.png"/><Relationship Id="rId19" Type="http://schemas.openxmlformats.org/officeDocument/2006/relationships/image" Target="../media/image28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97DEB-F45C-4041-AC68-4037D512EC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7262" y="213042"/>
            <a:ext cx="7971182" cy="1386864"/>
          </a:xfrm>
        </p:spPr>
        <p:txBody>
          <a:bodyPr>
            <a:normAutofit/>
          </a:bodyPr>
          <a:lstStyle/>
          <a:p>
            <a:r>
              <a:rPr lang="en-GB" sz="4400" b="1" dirty="0">
                <a:solidFill>
                  <a:schemeClr val="bg1"/>
                </a:solidFill>
              </a:rPr>
              <a:t>Subtraction - Column method with borrowing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2DB9031-E283-42AE-8AB1-E4698CE36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589" y="2599663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488B4450-FA42-4E6C-85FF-547FED49AD1C}"/>
              </a:ext>
            </a:extLst>
          </p:cNvPr>
          <p:cNvSpPr txBox="1">
            <a:spLocks/>
          </p:cNvSpPr>
          <p:nvPr/>
        </p:nvSpPr>
        <p:spPr>
          <a:xfrm>
            <a:off x="615775" y="1868882"/>
            <a:ext cx="1129900" cy="7426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Silent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Teacher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741C9B5-107A-4237-A699-B03FDE924B02}"/>
              </a:ext>
            </a:extLst>
          </p:cNvPr>
          <p:cNvSpPr txBox="1">
            <a:spLocks/>
          </p:cNvSpPr>
          <p:nvPr/>
        </p:nvSpPr>
        <p:spPr>
          <a:xfrm>
            <a:off x="2654031" y="2043456"/>
            <a:ext cx="1292775" cy="3934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Narration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1EF6F7E-60A8-4269-B56D-EA7FDB31BFB9}"/>
              </a:ext>
            </a:extLst>
          </p:cNvPr>
          <p:cNvSpPr txBox="1">
            <a:spLocks/>
          </p:cNvSpPr>
          <p:nvPr/>
        </p:nvSpPr>
        <p:spPr>
          <a:xfrm>
            <a:off x="4855162" y="2043456"/>
            <a:ext cx="1384033" cy="3934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Your Turn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CAE33AA-B4D9-4F9C-9E3E-C1CC5FF192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139" y="2561145"/>
            <a:ext cx="914400" cy="9144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C3F8E7C-4AA3-4B5E-BD37-56B6034A6A2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7625" y="2553875"/>
            <a:ext cx="914400" cy="914400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id="{E99A4E36-4EB9-4BD0-B817-7F8AFF917375}"/>
              </a:ext>
            </a:extLst>
          </p:cNvPr>
          <p:cNvSpPr txBox="1">
            <a:spLocks/>
          </p:cNvSpPr>
          <p:nvPr/>
        </p:nvSpPr>
        <p:spPr>
          <a:xfrm>
            <a:off x="7147551" y="1847072"/>
            <a:ext cx="1384033" cy="7862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Intelligent </a:t>
            </a:r>
            <a:b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Practice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F31B7783-623F-41B2-9FCC-FB3BFE8CA0E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8554" y="2642772"/>
            <a:ext cx="1621437" cy="78622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AA44E449-DC1A-4D44-8D31-66FA7BF3F950}"/>
              </a:ext>
            </a:extLst>
          </p:cNvPr>
          <p:cNvSpPr txBox="1"/>
          <p:nvPr/>
        </p:nvSpPr>
        <p:spPr>
          <a:xfrm rot="16200000">
            <a:off x="-412810" y="6075856"/>
            <a:ext cx="1194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7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Practice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3911192" y="4078687"/>
            <a:ext cx="1872208" cy="512440"/>
            <a:chOff x="1331640" y="1052736"/>
            <a:chExt cx="1872208" cy="51244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1331640" y="1052736"/>
                  <a:ext cx="1872208" cy="46012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kumimoji="0" lang="en-GB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chemeClr val="bg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kumimoji="0" lang="en-GB" sz="18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chemeClr val="bg1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kumimoji="0" lang="en-GB" sz="18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chemeClr val="bg1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kumimoji="0" lang="en-GB" sz="18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chemeClr val="bg1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/>
                            <m:e>
                              <m:r>
                                <a:rPr kumimoji="0" lang="en-GB" sz="18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chemeClr val="bg1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kumimoji="0" lang="en-GB" sz="18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chemeClr val="bg1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</m:m>
                      </m:oMath>
                    </m:oMathPara>
                  </a14:m>
                  <a:endParaRPr kumimoji="0" lang="en-GB" sz="18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</a:endParaRPr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31640" y="1052736"/>
                  <a:ext cx="1872208" cy="460126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6" name="Straight Connector 25"/>
            <p:cNvCxnSpPr/>
            <p:nvPr/>
          </p:nvCxnSpPr>
          <p:spPr>
            <a:xfrm>
              <a:off x="1331640" y="1412776"/>
              <a:ext cx="144016" cy="0"/>
            </a:xfrm>
            <a:prstGeom prst="line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>
            <a:xfrm>
              <a:off x="1484040" y="1565176"/>
              <a:ext cx="1503784" cy="0"/>
            </a:xfrm>
            <a:prstGeom prst="line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</a:ln>
            <a:effectLst/>
          </p:spPr>
        </p:cxnSp>
      </p:grpSp>
      <p:grpSp>
        <p:nvGrpSpPr>
          <p:cNvPr id="28" name="Group 27"/>
          <p:cNvGrpSpPr/>
          <p:nvPr/>
        </p:nvGrpSpPr>
        <p:grpSpPr>
          <a:xfrm>
            <a:off x="3866100" y="5374439"/>
            <a:ext cx="1898768" cy="598586"/>
            <a:chOff x="1331640" y="966590"/>
            <a:chExt cx="1898768" cy="5985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1358200" y="966590"/>
                  <a:ext cx="1872208" cy="46012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/>
                            <m:e>
                              <m:r>
                                <a:rPr lang="en-GB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  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oMath>
                    </m:oMathPara>
                  </a14:m>
                  <a:endParaRPr lang="en-GB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58200" y="966590"/>
                  <a:ext cx="1872208" cy="460126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0" name="Straight Connector 29"/>
            <p:cNvCxnSpPr/>
            <p:nvPr/>
          </p:nvCxnSpPr>
          <p:spPr>
            <a:xfrm>
              <a:off x="1331640" y="1412776"/>
              <a:ext cx="144016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484040" y="1565176"/>
              <a:ext cx="1503784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6113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35672" y="54965"/>
            <a:ext cx="1767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Worked Example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20952" y="57300"/>
            <a:ext cx="1767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Your Turn</a:t>
            </a:r>
          </a:p>
        </p:txBody>
      </p:sp>
      <p:cxnSp>
        <p:nvCxnSpPr>
          <p:cNvPr id="6" name="Straight Connector 5"/>
          <p:cNvCxnSpPr>
            <a:cxnSpLocks/>
          </p:cNvCxnSpPr>
          <p:nvPr/>
        </p:nvCxnSpPr>
        <p:spPr>
          <a:xfrm>
            <a:off x="4398019" y="0"/>
            <a:ext cx="0" cy="68580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0" y="483931"/>
            <a:ext cx="91440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5768475" y="2340949"/>
            <a:ext cx="1872208" cy="512440"/>
            <a:chOff x="1331640" y="1052736"/>
            <a:chExt cx="1872208" cy="51244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1331640" y="1052736"/>
                  <a:ext cx="1872208" cy="46012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</m:m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31640" y="1052736"/>
                  <a:ext cx="1872208" cy="460126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" name="Straight Connector 10"/>
            <p:cNvCxnSpPr/>
            <p:nvPr/>
          </p:nvCxnSpPr>
          <p:spPr>
            <a:xfrm>
              <a:off x="1331640" y="1412776"/>
              <a:ext cx="14401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484040" y="1565176"/>
              <a:ext cx="150378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5796227" y="3677764"/>
            <a:ext cx="1872208" cy="512440"/>
            <a:chOff x="1331640" y="1052736"/>
            <a:chExt cx="1872208" cy="51244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1331640" y="1052736"/>
                  <a:ext cx="1872208" cy="46012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</m: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31640" y="1052736"/>
                  <a:ext cx="1872208" cy="460126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7" name="Straight Connector 16"/>
            <p:cNvCxnSpPr/>
            <p:nvPr/>
          </p:nvCxnSpPr>
          <p:spPr>
            <a:xfrm>
              <a:off x="1331640" y="1412776"/>
              <a:ext cx="14401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484040" y="1565176"/>
              <a:ext cx="150378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1166757" y="5291038"/>
            <a:ext cx="1872208" cy="512440"/>
            <a:chOff x="1331640" y="1052736"/>
            <a:chExt cx="1872208" cy="51244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1331640" y="1052736"/>
                  <a:ext cx="1872208" cy="4619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</m: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31640" y="1052736"/>
                  <a:ext cx="1872208" cy="461921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1" name="Straight Connector 20"/>
            <p:cNvCxnSpPr/>
            <p:nvPr/>
          </p:nvCxnSpPr>
          <p:spPr>
            <a:xfrm>
              <a:off x="1331640" y="1412776"/>
              <a:ext cx="14401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1484040" y="1565176"/>
              <a:ext cx="150378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1213914" y="2331972"/>
            <a:ext cx="1872208" cy="512440"/>
            <a:chOff x="1331640" y="1052736"/>
            <a:chExt cx="1872208" cy="51244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1331640" y="1052736"/>
                  <a:ext cx="1872208" cy="46012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</m:m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31640" y="1052736"/>
                  <a:ext cx="1872208" cy="46012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6" name="Straight Connector 25"/>
            <p:cNvCxnSpPr/>
            <p:nvPr/>
          </p:nvCxnSpPr>
          <p:spPr>
            <a:xfrm>
              <a:off x="1331640" y="1412776"/>
              <a:ext cx="14401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1484040" y="1565176"/>
              <a:ext cx="150378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1164055" y="3730668"/>
            <a:ext cx="1872208" cy="512440"/>
            <a:chOff x="1331640" y="1052736"/>
            <a:chExt cx="1872208" cy="51244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1331640" y="1052736"/>
                  <a:ext cx="1872208" cy="46012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</m: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31640" y="1052736"/>
                  <a:ext cx="1872208" cy="460126"/>
                </a:xfrm>
                <a:prstGeom prst="rect">
                  <a:avLst/>
                </a:prstGeom>
                <a:blipFill>
                  <a:blip r:embed="rId6"/>
                  <a:stretch>
                    <a:fillRect b="-133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0" name="Straight Connector 29"/>
            <p:cNvCxnSpPr/>
            <p:nvPr/>
          </p:nvCxnSpPr>
          <p:spPr>
            <a:xfrm>
              <a:off x="1331640" y="1412776"/>
              <a:ext cx="14401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484040" y="1565176"/>
              <a:ext cx="150378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5696637" y="5180839"/>
            <a:ext cx="1872208" cy="622639"/>
            <a:chOff x="5684821" y="4280760"/>
            <a:chExt cx="1872208" cy="62263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5684821" y="4280760"/>
                  <a:ext cx="1872208" cy="4619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</m: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84821" y="4280760"/>
                  <a:ext cx="1872208" cy="461921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2" name="Straight Connector 31"/>
            <p:cNvCxnSpPr/>
            <p:nvPr/>
          </p:nvCxnSpPr>
          <p:spPr>
            <a:xfrm>
              <a:off x="5869033" y="4903399"/>
              <a:ext cx="150378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5776859" y="4613373"/>
              <a:ext cx="14401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1200634" y="782609"/>
            <a:ext cx="1898768" cy="598586"/>
            <a:chOff x="1331640" y="966590"/>
            <a:chExt cx="1898768" cy="5985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TextBox 47"/>
                <p:cNvSpPr txBox="1"/>
                <p:nvPr/>
              </p:nvSpPr>
              <p:spPr>
                <a:xfrm>
                  <a:off x="1358200" y="966590"/>
                  <a:ext cx="1872208" cy="48397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/>
                            <m:e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48" name="TextBox 4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58200" y="966590"/>
                  <a:ext cx="1872208" cy="483979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9" name="Straight Connector 48"/>
            <p:cNvCxnSpPr/>
            <p:nvPr/>
          </p:nvCxnSpPr>
          <p:spPr>
            <a:xfrm>
              <a:off x="1331640" y="1412776"/>
              <a:ext cx="14401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1484040" y="1565176"/>
              <a:ext cx="150378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5598653" y="804927"/>
            <a:ext cx="1898768" cy="598586"/>
            <a:chOff x="1331640" y="966590"/>
            <a:chExt cx="1898768" cy="5985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TextBox 51"/>
                <p:cNvSpPr txBox="1"/>
                <p:nvPr/>
              </p:nvSpPr>
              <p:spPr>
                <a:xfrm>
                  <a:off x="1358200" y="966590"/>
                  <a:ext cx="1872208" cy="48397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/>
                            <m:e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52" name="TextBox 5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58200" y="966590"/>
                  <a:ext cx="1872208" cy="483979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3" name="Straight Connector 52"/>
            <p:cNvCxnSpPr/>
            <p:nvPr/>
          </p:nvCxnSpPr>
          <p:spPr>
            <a:xfrm>
              <a:off x="1331640" y="1412776"/>
              <a:ext cx="14401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1484040" y="1565176"/>
              <a:ext cx="150378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36604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872676" y="3678469"/>
            <a:ext cx="1898768" cy="598586"/>
            <a:chOff x="1331640" y="966590"/>
            <a:chExt cx="1898768" cy="5985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1358200" y="966590"/>
                  <a:ext cx="1872208" cy="48397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/>
                            <m:e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58200" y="966590"/>
                  <a:ext cx="1872208" cy="483979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" name="Straight Connector 6"/>
            <p:cNvCxnSpPr/>
            <p:nvPr/>
          </p:nvCxnSpPr>
          <p:spPr>
            <a:xfrm>
              <a:off x="1331640" y="1412776"/>
              <a:ext cx="14401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484040" y="1565176"/>
              <a:ext cx="150378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5318640" y="2348784"/>
            <a:ext cx="1898768" cy="598586"/>
            <a:chOff x="1331640" y="966590"/>
            <a:chExt cx="1898768" cy="5985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1358200" y="966590"/>
                  <a:ext cx="1872208" cy="46012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58200" y="966590"/>
                  <a:ext cx="1872208" cy="460126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6" name="Straight Connector 15"/>
            <p:cNvCxnSpPr/>
            <p:nvPr/>
          </p:nvCxnSpPr>
          <p:spPr>
            <a:xfrm>
              <a:off x="1331640" y="1412776"/>
              <a:ext cx="14401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1484040" y="1565176"/>
              <a:ext cx="150378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827584" y="5984486"/>
            <a:ext cx="1898768" cy="598586"/>
            <a:chOff x="1331640" y="966590"/>
            <a:chExt cx="1898768" cy="5985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1358200" y="966590"/>
                  <a:ext cx="1872208" cy="4619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58200" y="966590"/>
                  <a:ext cx="1872208" cy="461921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0" name="Straight Connector 19"/>
            <p:cNvCxnSpPr/>
            <p:nvPr/>
          </p:nvCxnSpPr>
          <p:spPr>
            <a:xfrm>
              <a:off x="1331640" y="1412776"/>
              <a:ext cx="14401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1484040" y="1565176"/>
              <a:ext cx="150378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5221633" y="4664089"/>
            <a:ext cx="1898768" cy="598586"/>
            <a:chOff x="1331640" y="966590"/>
            <a:chExt cx="1898768" cy="5985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1358200" y="966590"/>
                  <a:ext cx="1872208" cy="46012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58200" y="966590"/>
                  <a:ext cx="1872208" cy="460126"/>
                </a:xfrm>
                <a:prstGeom prst="rect">
                  <a:avLst/>
                </a:prstGeom>
                <a:blipFill>
                  <a:blip r:embed="rId5"/>
                  <a:stretch>
                    <a:fillRect b="-133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4" name="Straight Connector 23"/>
            <p:cNvCxnSpPr/>
            <p:nvPr/>
          </p:nvCxnSpPr>
          <p:spPr>
            <a:xfrm>
              <a:off x="1331640" y="1412776"/>
              <a:ext cx="14401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484040" y="1565176"/>
              <a:ext cx="150378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923143" y="958855"/>
            <a:ext cx="1898768" cy="598586"/>
            <a:chOff x="1331640" y="966590"/>
            <a:chExt cx="1898768" cy="5985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1358200" y="966590"/>
                  <a:ext cx="1872208" cy="48397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58200" y="966590"/>
                  <a:ext cx="1872208" cy="483979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8" name="Straight Connector 27"/>
            <p:cNvCxnSpPr/>
            <p:nvPr/>
          </p:nvCxnSpPr>
          <p:spPr>
            <a:xfrm>
              <a:off x="1331640" y="1412776"/>
              <a:ext cx="14401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484040" y="1565176"/>
              <a:ext cx="150378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99236" y="2361791"/>
            <a:ext cx="1898768" cy="598586"/>
            <a:chOff x="1331640" y="966590"/>
            <a:chExt cx="1898768" cy="5985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1358200" y="966590"/>
                  <a:ext cx="1872208" cy="48397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/>
                            <m:e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</m: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58200" y="966590"/>
                  <a:ext cx="1872208" cy="483979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2" name="Straight Connector 31"/>
            <p:cNvCxnSpPr/>
            <p:nvPr/>
          </p:nvCxnSpPr>
          <p:spPr>
            <a:xfrm>
              <a:off x="1331640" y="1412776"/>
              <a:ext cx="14401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484040" y="1565176"/>
              <a:ext cx="150378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899236" y="4980972"/>
            <a:ext cx="1898768" cy="598586"/>
            <a:chOff x="1331640" y="966590"/>
            <a:chExt cx="1898768" cy="5985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1358200" y="966590"/>
                  <a:ext cx="1872208" cy="4619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/>
                            <m:e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</m: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58200" y="966590"/>
                  <a:ext cx="1872208" cy="461921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6" name="Straight Connector 35"/>
            <p:cNvCxnSpPr/>
            <p:nvPr/>
          </p:nvCxnSpPr>
          <p:spPr>
            <a:xfrm>
              <a:off x="1331640" y="1412776"/>
              <a:ext cx="14401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1484040" y="1565176"/>
              <a:ext cx="150378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5305360" y="1000450"/>
            <a:ext cx="1898768" cy="625033"/>
            <a:chOff x="1331640" y="966590"/>
            <a:chExt cx="1898768" cy="62503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1358200" y="966590"/>
                  <a:ext cx="1872208" cy="4619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</m: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58200" y="966590"/>
                  <a:ext cx="1872208" cy="461921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0" name="Straight Connector 39"/>
            <p:cNvCxnSpPr/>
            <p:nvPr/>
          </p:nvCxnSpPr>
          <p:spPr>
            <a:xfrm>
              <a:off x="1331640" y="1412776"/>
              <a:ext cx="14401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1556048" y="1591623"/>
              <a:ext cx="150378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5292080" y="5819849"/>
            <a:ext cx="1898768" cy="598586"/>
            <a:chOff x="1331640" y="966590"/>
            <a:chExt cx="1898768" cy="5985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1358200" y="966590"/>
                  <a:ext cx="1872208" cy="46012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58200" y="966590"/>
                  <a:ext cx="1872208" cy="460126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4" name="Straight Connector 43"/>
            <p:cNvCxnSpPr/>
            <p:nvPr/>
          </p:nvCxnSpPr>
          <p:spPr>
            <a:xfrm>
              <a:off x="1331640" y="1412776"/>
              <a:ext cx="14401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1484040" y="1565176"/>
              <a:ext cx="150378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5336242" y="3468354"/>
            <a:ext cx="1898768" cy="625033"/>
            <a:chOff x="1331640" y="966590"/>
            <a:chExt cx="1898768" cy="62503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TextBox 46"/>
                <p:cNvSpPr txBox="1"/>
                <p:nvPr/>
              </p:nvSpPr>
              <p:spPr>
                <a:xfrm>
                  <a:off x="1358200" y="966590"/>
                  <a:ext cx="1872208" cy="4619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</m: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47" name="TextBox 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58200" y="966590"/>
                  <a:ext cx="1872208" cy="461921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8" name="Straight Connector 47"/>
            <p:cNvCxnSpPr/>
            <p:nvPr/>
          </p:nvCxnSpPr>
          <p:spPr>
            <a:xfrm>
              <a:off x="1331640" y="1412776"/>
              <a:ext cx="14401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1556048" y="1591623"/>
              <a:ext cx="150378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24787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897078" y="3510466"/>
            <a:ext cx="1898768" cy="598586"/>
            <a:chOff x="1331640" y="966590"/>
            <a:chExt cx="1898768" cy="5985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1358200" y="966590"/>
                  <a:ext cx="1872208" cy="48397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/>
                            <m:e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58200" y="966590"/>
                  <a:ext cx="1872208" cy="483979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" name="Straight Connector 6"/>
            <p:cNvCxnSpPr/>
            <p:nvPr/>
          </p:nvCxnSpPr>
          <p:spPr>
            <a:xfrm>
              <a:off x="1331640" y="1412776"/>
              <a:ext cx="14401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484040" y="1565176"/>
              <a:ext cx="150378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5318640" y="2348784"/>
            <a:ext cx="1898768" cy="598586"/>
            <a:chOff x="1331640" y="966590"/>
            <a:chExt cx="1898768" cy="5985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1358200" y="966590"/>
                  <a:ext cx="1872208" cy="46012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58200" y="966590"/>
                  <a:ext cx="1872208" cy="460126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6" name="Straight Connector 15"/>
            <p:cNvCxnSpPr/>
            <p:nvPr/>
          </p:nvCxnSpPr>
          <p:spPr>
            <a:xfrm>
              <a:off x="1331640" y="1412776"/>
              <a:ext cx="14401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1484040" y="1565176"/>
              <a:ext cx="150378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827584" y="5984486"/>
            <a:ext cx="1898768" cy="598586"/>
            <a:chOff x="1331640" y="966590"/>
            <a:chExt cx="1898768" cy="5985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1358200" y="966590"/>
                  <a:ext cx="1872208" cy="4619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58200" y="966590"/>
                  <a:ext cx="1872208" cy="461921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0" name="Straight Connector 19"/>
            <p:cNvCxnSpPr/>
            <p:nvPr/>
          </p:nvCxnSpPr>
          <p:spPr>
            <a:xfrm>
              <a:off x="1331640" y="1412776"/>
              <a:ext cx="14401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1484040" y="1565176"/>
              <a:ext cx="150378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5221633" y="4664089"/>
            <a:ext cx="1898768" cy="598586"/>
            <a:chOff x="1331640" y="966590"/>
            <a:chExt cx="1898768" cy="5985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1358200" y="966590"/>
                  <a:ext cx="1872208" cy="46012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58200" y="966590"/>
                  <a:ext cx="1872208" cy="460126"/>
                </a:xfrm>
                <a:prstGeom prst="rect">
                  <a:avLst/>
                </a:prstGeom>
                <a:blipFill>
                  <a:blip r:embed="rId5"/>
                  <a:stretch>
                    <a:fillRect b="-133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4" name="Straight Connector 23"/>
            <p:cNvCxnSpPr/>
            <p:nvPr/>
          </p:nvCxnSpPr>
          <p:spPr>
            <a:xfrm>
              <a:off x="1331640" y="1412776"/>
              <a:ext cx="14401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484040" y="1565176"/>
              <a:ext cx="150378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897078" y="852186"/>
            <a:ext cx="1898768" cy="598586"/>
            <a:chOff x="1331640" y="966590"/>
            <a:chExt cx="1898768" cy="5985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1358200" y="966590"/>
                  <a:ext cx="1872208" cy="48397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58200" y="966590"/>
                  <a:ext cx="1872208" cy="483979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8" name="Straight Connector 27"/>
            <p:cNvCxnSpPr/>
            <p:nvPr/>
          </p:nvCxnSpPr>
          <p:spPr>
            <a:xfrm>
              <a:off x="1331640" y="1412776"/>
              <a:ext cx="14401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484040" y="1565176"/>
              <a:ext cx="150378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54144" y="2161626"/>
            <a:ext cx="1898768" cy="598586"/>
            <a:chOff x="1331640" y="966590"/>
            <a:chExt cx="1898768" cy="5985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1358200" y="966590"/>
                  <a:ext cx="1872208" cy="48397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/>
                            <m:e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</m: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58200" y="966590"/>
                  <a:ext cx="1872208" cy="483979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2" name="Straight Connector 31"/>
            <p:cNvCxnSpPr/>
            <p:nvPr/>
          </p:nvCxnSpPr>
          <p:spPr>
            <a:xfrm>
              <a:off x="1331640" y="1412776"/>
              <a:ext cx="14401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484040" y="1565176"/>
              <a:ext cx="150378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897078" y="4788045"/>
            <a:ext cx="1898768" cy="598586"/>
            <a:chOff x="1331640" y="966590"/>
            <a:chExt cx="1898768" cy="5985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1358200" y="966590"/>
                  <a:ext cx="1872208" cy="4619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/>
                            <m:e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</m: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58200" y="966590"/>
                  <a:ext cx="1872208" cy="461921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6" name="Straight Connector 35"/>
            <p:cNvCxnSpPr/>
            <p:nvPr/>
          </p:nvCxnSpPr>
          <p:spPr>
            <a:xfrm>
              <a:off x="1331640" y="1412776"/>
              <a:ext cx="14401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1484040" y="1565176"/>
              <a:ext cx="150378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5305360" y="1000450"/>
            <a:ext cx="1898768" cy="625033"/>
            <a:chOff x="1331640" y="966590"/>
            <a:chExt cx="1898768" cy="62503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1358200" y="966590"/>
                  <a:ext cx="1872208" cy="4619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</m: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58200" y="966590"/>
                  <a:ext cx="1872208" cy="461921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0" name="Straight Connector 39"/>
            <p:cNvCxnSpPr/>
            <p:nvPr/>
          </p:nvCxnSpPr>
          <p:spPr>
            <a:xfrm>
              <a:off x="1331640" y="1412776"/>
              <a:ext cx="14401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1556048" y="1591623"/>
              <a:ext cx="150378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5292080" y="5819849"/>
            <a:ext cx="1898768" cy="598586"/>
            <a:chOff x="1331640" y="966590"/>
            <a:chExt cx="1898768" cy="5985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1358200" y="966590"/>
                  <a:ext cx="1872208" cy="46012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58200" y="966590"/>
                  <a:ext cx="1872208" cy="460126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4" name="Straight Connector 43"/>
            <p:cNvCxnSpPr/>
            <p:nvPr/>
          </p:nvCxnSpPr>
          <p:spPr>
            <a:xfrm>
              <a:off x="1331640" y="1412776"/>
              <a:ext cx="14401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1484040" y="1565176"/>
              <a:ext cx="150378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5336242" y="3468354"/>
            <a:ext cx="1898768" cy="625033"/>
            <a:chOff x="1331640" y="966590"/>
            <a:chExt cx="1898768" cy="62503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TextBox 46"/>
                <p:cNvSpPr txBox="1"/>
                <p:nvPr/>
              </p:nvSpPr>
              <p:spPr>
                <a:xfrm>
                  <a:off x="1358200" y="966590"/>
                  <a:ext cx="1872208" cy="4619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</m: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47" name="TextBox 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58200" y="966590"/>
                  <a:ext cx="1872208" cy="461921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8" name="Straight Connector 47"/>
            <p:cNvCxnSpPr/>
            <p:nvPr/>
          </p:nvCxnSpPr>
          <p:spPr>
            <a:xfrm>
              <a:off x="1331640" y="1412776"/>
              <a:ext cx="14401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1556048" y="1591623"/>
              <a:ext cx="150378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026074" y="1530056"/>
                <a:ext cx="157126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             8    9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074" y="1530056"/>
                <a:ext cx="1571264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1029018" y="2791772"/>
                <a:ext cx="164820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       1     0    9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018" y="2791772"/>
                <a:ext cx="1648208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/>
            </p:nvSpPr>
            <p:spPr>
              <a:xfrm>
                <a:off x="968033" y="4088644"/>
                <a:ext cx="164820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       1     9    9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033" y="4088644"/>
                <a:ext cx="1648208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941473" y="5370897"/>
                <a:ext cx="172515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2      1     1    9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473" y="5370897"/>
                <a:ext cx="1725152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823129" y="6537777"/>
                <a:ext cx="172515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1      9     0    9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129" y="6537777"/>
                <a:ext cx="1725152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5305360" y="1591411"/>
                <a:ext cx="172515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1      2     2    9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5360" y="1591411"/>
                <a:ext cx="1725152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5339283" y="2895646"/>
                <a:ext cx="172515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1      8     9    9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9283" y="2895646"/>
                <a:ext cx="1725151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5418847" y="4076367"/>
                <a:ext cx="167385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1      0    1    9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8847" y="4076367"/>
                <a:ext cx="1673856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/>
              <p:cNvSpPr/>
              <p:nvPr/>
            </p:nvSpPr>
            <p:spPr>
              <a:xfrm>
                <a:off x="5353781" y="5269856"/>
                <a:ext cx="180209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1     9     8    9    9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3781" y="5269856"/>
                <a:ext cx="1802096" cy="36933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5321884" y="6404496"/>
                <a:ext cx="17508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1     8     8    8   9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1884" y="6404496"/>
                <a:ext cx="1750800" cy="36933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0925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</Words>
  <Application>Microsoft Office PowerPoint</Application>
  <PresentationFormat>On-screen Show (4:3)</PresentationFormat>
  <Paragraphs>50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 Theme</vt:lpstr>
      <vt:lpstr>1_Office Theme</vt:lpstr>
      <vt:lpstr>Subtraction - Column method with borrowing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Round to Significant Figures</dc:title>
  <dc:creator>Graeme Mitchinson</dc:creator>
  <cp:lastModifiedBy>Craig Barton</cp:lastModifiedBy>
  <cp:revision>31</cp:revision>
  <dcterms:created xsi:type="dcterms:W3CDTF">2017-07-05T13:25:01Z</dcterms:created>
  <dcterms:modified xsi:type="dcterms:W3CDTF">2020-03-02T14:10:44Z</dcterms:modified>
</cp:coreProperties>
</file>