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307" r:id="rId3"/>
    <p:sldId id="303" r:id="rId4"/>
    <p:sldId id="305" r:id="rId5"/>
    <p:sldId id="30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7CDD0-049E-45B8-9344-3D16B1D56F90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62BD0-C820-4CA8-9570-D2FF3E1EA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8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76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22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5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98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750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0029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756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19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435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532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231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895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226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261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404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53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46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19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6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1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61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285D2-3AE4-497C-B634-1CC249319B8A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9290-E657-4F01-B4AF-A21D7785C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0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595939-B29A-4B1C-9214-A2E5F705DF7E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A5D49A-3CF4-4982-A811-890D0C0D477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637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0.png"/><Relationship Id="rId3" Type="http://schemas.openxmlformats.org/officeDocument/2006/relationships/image" Target="../media/image8.png"/><Relationship Id="rId21" Type="http://schemas.openxmlformats.org/officeDocument/2006/relationships/image" Target="../media/image23.png"/><Relationship Id="rId12" Type="http://schemas.openxmlformats.org/officeDocument/2006/relationships/image" Target="../media/image17.png"/><Relationship Id="rId7" Type="http://schemas.openxmlformats.org/officeDocument/2006/relationships/image" Target="../media/image120.png"/><Relationship Id="rId17" Type="http://schemas.openxmlformats.org/officeDocument/2006/relationships/image" Target="../media/image19.png"/><Relationship Id="rId2" Type="http://schemas.openxmlformats.org/officeDocument/2006/relationships/image" Target="../media/image70.png"/><Relationship Id="rId16" Type="http://schemas.openxmlformats.org/officeDocument/2006/relationships/image" Target="../media/image16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0.png"/><Relationship Id="rId15" Type="http://schemas.openxmlformats.org/officeDocument/2006/relationships/image" Target="../media/image14.png"/><Relationship Id="rId10" Type="http://schemas.openxmlformats.org/officeDocument/2006/relationships/image" Target="../media/image15.png"/><Relationship Id="rId19" Type="http://schemas.openxmlformats.org/officeDocument/2006/relationships/image" Target="../media/image21.png"/><Relationship Id="rId9" Type="http://schemas.openxmlformats.org/officeDocument/2006/relationships/image" Target="../media/image9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34" y="129567"/>
            <a:ext cx="7875074" cy="1386864"/>
          </a:xfrm>
        </p:spPr>
        <p:txBody>
          <a:bodyPr>
            <a:normAutofit/>
          </a:bodyPr>
          <a:lstStyle/>
          <a:p>
            <a:pPr lvl="0"/>
            <a:r>
              <a:rPr lang="en-US" sz="4400" b="1" dirty="0">
                <a:solidFill>
                  <a:schemeClr val="bg1"/>
                </a:solidFill>
              </a:rPr>
              <a:t>Multiply a fraction so it has a specific  denominator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593314" y="3705534"/>
                <a:ext cx="523695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314" y="3705534"/>
                <a:ext cx="523695" cy="6705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713716" y="3946484"/>
            <a:ext cx="2466179" cy="1778966"/>
            <a:chOff x="-4023904" y="2319810"/>
            <a:chExt cx="1813237" cy="12930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-2738376" y="2944354"/>
                  <a:ext cx="527709" cy="6685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?</m:t>
                            </m:r>
                          </m:num>
                          <m:den>
                            <m:r>
                              <a:rPr kumimoji="0" lang="en-GB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72</m:t>
                            </m:r>
                          </m:den>
                        </m:f>
                      </m:oMath>
                    </m:oMathPara>
                  </a14:m>
                  <a:endPara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738376" y="2944354"/>
                  <a:ext cx="527709" cy="66851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Curved Right Arrow 29"/>
            <p:cNvSpPr/>
            <p:nvPr/>
          </p:nvSpPr>
          <p:spPr>
            <a:xfrm>
              <a:off x="-3392942" y="2319810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  <a:solidFill>
              <a:schemeClr val="bg1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-4023904" y="2587629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?</m:t>
                            </m:r>
                          </m:num>
                          <m:den>
                            <m: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?</m:t>
                            </m:r>
                          </m:den>
                        </m:f>
                      </m:oMath>
                    </m:oMathPara>
                  </a14:m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023904" y="2587629"/>
                  <a:ext cx="621662" cy="63478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2576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84373" y="543305"/>
            <a:ext cx="3797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 this fraction so it has a denominator of </a:t>
            </a:r>
            <a:r>
              <a:rPr lang="en-GB" b="1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896813" y="1504995"/>
                <a:ext cx="385041" cy="58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813" y="1504995"/>
                <a:ext cx="385041" cy="589348"/>
              </a:xfrm>
              <a:prstGeom prst="rect">
                <a:avLst/>
              </a:prstGeom>
              <a:blipFill>
                <a:blip r:embed="rId2"/>
                <a:stretch>
                  <a:fillRect b="-5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1906105" y="2343663"/>
                <a:ext cx="385042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105" y="2343663"/>
                <a:ext cx="385042" cy="6694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Group 65"/>
          <p:cNvGrpSpPr/>
          <p:nvPr/>
        </p:nvGrpSpPr>
        <p:grpSpPr>
          <a:xfrm>
            <a:off x="611575" y="1695829"/>
            <a:ext cx="1285238" cy="1084647"/>
            <a:chOff x="4975544" y="1705113"/>
            <a:chExt cx="1285238" cy="1084647"/>
          </a:xfrm>
        </p:grpSpPr>
        <p:sp>
          <p:nvSpPr>
            <p:cNvPr id="67" name="Curved Right Arrow 66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4975544" y="1893306"/>
                  <a:ext cx="621662" cy="6099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5544" y="1893306"/>
                  <a:ext cx="621662" cy="60991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5981205" y="1415429"/>
                <a:ext cx="385041" cy="58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05" y="1415429"/>
                <a:ext cx="385041" cy="589348"/>
              </a:xfrm>
              <a:prstGeom prst="rect">
                <a:avLst/>
              </a:prstGeom>
              <a:blipFill>
                <a:blip r:embed="rId8"/>
                <a:stretch>
                  <a:fillRect b="-5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/>
              <p:cNvSpPr/>
              <p:nvPr/>
            </p:nvSpPr>
            <p:spPr>
              <a:xfrm>
                <a:off x="6007857" y="3428934"/>
                <a:ext cx="385041" cy="58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857" y="3428934"/>
                <a:ext cx="385041" cy="589348"/>
              </a:xfrm>
              <a:prstGeom prst="rect">
                <a:avLst/>
              </a:prstGeom>
              <a:blipFill>
                <a:blip r:embed="rId9"/>
                <a:stretch>
                  <a:fillRect b="-5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5990497" y="2254097"/>
                <a:ext cx="527709" cy="695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497" y="2254097"/>
                <a:ext cx="527709" cy="6950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5969663" y="4224446"/>
                <a:ext cx="527709" cy="695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663" y="4224446"/>
                <a:ext cx="527709" cy="6950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/>
          <p:cNvGrpSpPr/>
          <p:nvPr/>
        </p:nvGrpSpPr>
        <p:grpSpPr>
          <a:xfrm>
            <a:off x="4695967" y="1606263"/>
            <a:ext cx="1285238" cy="1084647"/>
            <a:chOff x="4975544" y="1705113"/>
            <a:chExt cx="1285238" cy="1084647"/>
          </a:xfrm>
        </p:grpSpPr>
        <p:sp>
          <p:nvSpPr>
            <p:cNvPr id="78" name="Curved Right Arrow 77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/>
                <p:cNvSpPr txBox="1"/>
                <p:nvPr/>
              </p:nvSpPr>
              <p:spPr>
                <a:xfrm>
                  <a:off x="4975544" y="1893306"/>
                  <a:ext cx="621662" cy="6365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5544" y="1893306"/>
                  <a:ext cx="621662" cy="63658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0" name="Group 79"/>
          <p:cNvGrpSpPr/>
          <p:nvPr/>
        </p:nvGrpSpPr>
        <p:grpSpPr>
          <a:xfrm>
            <a:off x="4807084" y="3664041"/>
            <a:ext cx="1188523" cy="1084647"/>
            <a:chOff x="5072259" y="1705113"/>
            <a:chExt cx="1188523" cy="1084647"/>
          </a:xfrm>
        </p:grpSpPr>
        <p:sp>
          <p:nvSpPr>
            <p:cNvPr id="81" name="Curved Right Arrow 80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ectangle 15"/>
          <p:cNvSpPr/>
          <p:nvPr/>
        </p:nvSpPr>
        <p:spPr>
          <a:xfrm>
            <a:off x="4692628" y="540654"/>
            <a:ext cx="4338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Multiply this fraction so it has a denominator of </a:t>
            </a:r>
            <a:r>
              <a:rPr lang="en-GB" b="1" dirty="0"/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1969440" y="3294396"/>
                <a:ext cx="385041" cy="589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440" y="3294396"/>
                <a:ext cx="385041" cy="589348"/>
              </a:xfrm>
              <a:prstGeom prst="rect">
                <a:avLst/>
              </a:prstGeom>
              <a:blipFill>
                <a:blip r:embed="rId14"/>
                <a:stretch>
                  <a:fillRect b="-51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993100" y="4183249"/>
                <a:ext cx="385042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100" y="4183249"/>
                <a:ext cx="385042" cy="66947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694619" y="3479432"/>
            <a:ext cx="1188523" cy="1084647"/>
            <a:chOff x="5072259" y="1705113"/>
            <a:chExt cx="1188523" cy="1084647"/>
          </a:xfrm>
        </p:grpSpPr>
        <p:sp>
          <p:nvSpPr>
            <p:cNvPr id="39" name="Curved Right Arrow 38"/>
            <p:cNvSpPr/>
            <p:nvPr/>
          </p:nvSpPr>
          <p:spPr>
            <a:xfrm>
              <a:off x="5602664" y="1705113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2259" y="1966776"/>
                  <a:ext cx="621662" cy="63478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884781" y="5959614"/>
                <a:ext cx="385042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781" y="5959614"/>
                <a:ext cx="385042" cy="66851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2349757" y="6020851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757" y="6020851"/>
                <a:ext cx="385042" cy="67056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1096911" y="5254782"/>
            <a:ext cx="1618387" cy="658118"/>
            <a:chOff x="5716001" y="1639927"/>
            <a:chExt cx="1084647" cy="658118"/>
          </a:xfrm>
        </p:grpSpPr>
        <p:sp>
          <p:nvSpPr>
            <p:cNvPr id="44" name="Curved Right Arrow 43"/>
            <p:cNvSpPr/>
            <p:nvPr/>
          </p:nvSpPr>
          <p:spPr>
            <a:xfrm rot="16400962" flipH="1">
              <a:off x="5929266" y="1426662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5859614" y="1651590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614" y="1651590"/>
                  <a:ext cx="621662" cy="63478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4973369" y="6075582"/>
                <a:ext cx="385042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369" y="6075582"/>
                <a:ext cx="385042" cy="66851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438345" y="6136819"/>
                <a:ext cx="527709" cy="695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345" y="6136819"/>
                <a:ext cx="527709" cy="69506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5185499" y="5370750"/>
            <a:ext cx="1618387" cy="658118"/>
            <a:chOff x="5716001" y="1639927"/>
            <a:chExt cx="1084647" cy="658118"/>
          </a:xfrm>
        </p:grpSpPr>
        <p:sp>
          <p:nvSpPr>
            <p:cNvPr id="49" name="Curved Right Arrow 48"/>
            <p:cNvSpPr/>
            <p:nvPr/>
          </p:nvSpPr>
          <p:spPr>
            <a:xfrm rot="16400962" flipH="1">
              <a:off x="5929266" y="1426662"/>
              <a:ext cx="658118" cy="1084647"/>
            </a:xfrm>
            <a:prstGeom prst="curvedRightArrow">
              <a:avLst>
                <a:gd name="adj1" fmla="val 7466"/>
                <a:gd name="adj2" fmla="val 51306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5859614" y="1651590"/>
                  <a:ext cx="621662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614" y="1651590"/>
                  <a:ext cx="621662" cy="634789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TextBox 16"/>
          <p:cNvSpPr txBox="1"/>
          <p:nvPr/>
        </p:nvSpPr>
        <p:spPr>
          <a:xfrm>
            <a:off x="1703694" y="60931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776296" y="622076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0" y="542522"/>
            <a:ext cx="91440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113402" y="125461"/>
            <a:ext cx="1816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defRPr/>
            </a:pPr>
            <a:r>
              <a:rPr lang="en-US" b="1" kern="0" dirty="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750911" y="70322"/>
            <a:ext cx="1128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defRPr/>
            </a:pPr>
            <a:r>
              <a:rPr lang="en-GB" b="1" kern="0" dirty="0">
                <a:solidFill>
                  <a:prstClr val="black"/>
                </a:solidFill>
              </a:rPr>
              <a:t>Your Turn</a:t>
            </a:r>
            <a:endParaRPr lang="en-US" b="1" kern="0" dirty="0">
              <a:solidFill>
                <a:prstClr val="black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644008" y="0"/>
            <a:ext cx="0" cy="68683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1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4" grpId="0"/>
      <p:bldP spid="73" grpId="0"/>
      <p:bldP spid="74" grpId="0"/>
      <p:bldP spid="75" grpId="0"/>
      <p:bldP spid="76" grpId="0"/>
      <p:bldP spid="37" grpId="0"/>
      <p:bldP spid="41" grpId="0"/>
      <p:bldP spid="42" grpId="0"/>
      <p:bldP spid="47" grpId="0"/>
      <p:bldP spid="17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60497" y="493835"/>
            <a:ext cx="4051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 these fractions so they have a denominator of </a:t>
            </a:r>
            <a:r>
              <a:rPr lang="en-GB" b="1" dirty="0"/>
              <a:t>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37967" y="498172"/>
            <a:ext cx="4051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 these fractions so they have a denominator of </a:t>
            </a:r>
            <a:r>
              <a:rPr lang="en-GB" b="1" dirty="0"/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74278" y="5573727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278" y="5573727"/>
                <a:ext cx="385041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09725" y="135321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93867" y="4667938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867" y="4667938"/>
                <a:ext cx="385042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06585" y="214033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693867" y="3853407"/>
                <a:ext cx="38504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867" y="3853407"/>
                <a:ext cx="385042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09725" y="301782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34162" y="2909318"/>
                <a:ext cx="315042" cy="6799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162" y="2909318"/>
                <a:ext cx="315042" cy="6799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00245" y="385340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659933" y="2116538"/>
                <a:ext cx="5277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933" y="2116538"/>
                <a:ext cx="527709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09725" y="48584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660593" y="1279356"/>
                <a:ext cx="527709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593" y="1279356"/>
                <a:ext cx="527709" cy="670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10607" y="5713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08796" y="135321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266539" y="4614370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539" y="4614370"/>
                <a:ext cx="385042" cy="6705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5301039" y="22257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256021" y="3652222"/>
                <a:ext cx="385042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021" y="3652222"/>
                <a:ext cx="385042" cy="6685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266539" y="2898865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539" y="2898865"/>
                <a:ext cx="385042" cy="6705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308796" y="303039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88375" y="386974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266539" y="2103054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539" y="2103054"/>
                <a:ext cx="385042" cy="6705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254476" y="1203621"/>
                <a:ext cx="52770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476" y="1203621"/>
                <a:ext cx="527709" cy="6685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288375" y="477966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</p:spTree>
    <p:extLst>
      <p:ext uri="{BB962C8B-B14F-4D97-AF65-F5344CB8AC3E}">
        <p14:creationId xmlns:p14="http://schemas.microsoft.com/office/powerpoint/2010/main" val="2551004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60497" y="493835"/>
            <a:ext cx="4051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 these fractions so they have a denominator of </a:t>
            </a:r>
            <a:r>
              <a:rPr lang="en-GB" b="1" dirty="0"/>
              <a:t>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37967" y="498172"/>
            <a:ext cx="4051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Multiply these fractions so they have a denominator of </a:t>
            </a:r>
            <a:r>
              <a:rPr lang="en-GB" b="1" dirty="0"/>
              <a:t>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30909" y="5552027"/>
                <a:ext cx="38504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909" y="5552027"/>
                <a:ext cx="385041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09725" y="135321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02288" y="4653634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288" y="4653634"/>
                <a:ext cx="385042" cy="6705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06585" y="214033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503941" y="3780583"/>
                <a:ext cx="385042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941" y="3780583"/>
                <a:ext cx="385042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82739" y="307231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515807" y="2849866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807" y="2849866"/>
                <a:ext cx="385042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00245" y="385340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458710" y="2002101"/>
                <a:ext cx="527709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710" y="2002101"/>
                <a:ext cx="527709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09725" y="48584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468051" y="1238369"/>
                <a:ext cx="527709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051" y="1238369"/>
                <a:ext cx="527709" cy="670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10607" y="57130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08796" y="135321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156176" y="4774656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774656"/>
                <a:ext cx="385042" cy="6705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5301039" y="22257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56176" y="3904451"/>
                <a:ext cx="385042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904451"/>
                <a:ext cx="385042" cy="6685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56176" y="3046464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046464"/>
                <a:ext cx="385042" cy="6705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308796" y="303039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88375" y="386974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156176" y="2168474"/>
                <a:ext cx="38504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168474"/>
                <a:ext cx="385042" cy="6705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165517" y="1312123"/>
                <a:ext cx="52770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517" y="1312123"/>
                <a:ext cx="527709" cy="6685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288375" y="477966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2218427" y="5620293"/>
                <a:ext cx="527709" cy="6971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427" y="5620293"/>
                <a:ext cx="527709" cy="6971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218427" y="4573233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427" y="4573233"/>
                <a:ext cx="527709" cy="69711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145813" y="3689968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813" y="3689968"/>
                <a:ext cx="527709" cy="69711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109395" y="2842070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395" y="2842070"/>
                <a:ext cx="527709" cy="69711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314899" y="4793023"/>
                <a:ext cx="52770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4899" y="4793023"/>
                <a:ext cx="527709" cy="66851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2153090" y="1997571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090" y="1997571"/>
                <a:ext cx="527709" cy="69711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2144754" y="1225064"/>
                <a:ext cx="527709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754" y="1225064"/>
                <a:ext cx="527709" cy="69711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308304" y="3912612"/>
                <a:ext cx="52770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912612"/>
                <a:ext cx="527709" cy="66851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08304" y="3035190"/>
                <a:ext cx="52770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3035190"/>
                <a:ext cx="527709" cy="66851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7380312" y="2184420"/>
                <a:ext cx="52770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2184420"/>
                <a:ext cx="527709" cy="66851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380312" y="1297824"/>
                <a:ext cx="527709" cy="667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1297824"/>
                <a:ext cx="527709" cy="66742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995760" y="5765708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987068" y="4770573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20791" y="3821017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18641" y="2983701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35851" y="2118597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939173" y="1393673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920440" y="4927442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889543" y="4128378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849230" y="3246454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73642" y="2352356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985562" y="1432342"/>
            <a:ext cx="154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10517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200</Words>
  <Application>Microsoft Office PowerPoint</Application>
  <PresentationFormat>On-screen Show (4:3)</PresentationFormat>
  <Paragraphs>105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Multiply a fraction so it has a specific  denominator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Equivalent Fractions</dc:title>
  <dc:creator>Graeme Mitchinson</dc:creator>
  <cp:lastModifiedBy>Craig Barton</cp:lastModifiedBy>
  <cp:revision>90</cp:revision>
  <dcterms:created xsi:type="dcterms:W3CDTF">2017-07-05T14:08:30Z</dcterms:created>
  <dcterms:modified xsi:type="dcterms:W3CDTF">2020-03-17T08:59:03Z</dcterms:modified>
</cp:coreProperties>
</file>