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13" r:id="rId3"/>
    <p:sldId id="303" r:id="rId4"/>
    <p:sldId id="310" r:id="rId5"/>
    <p:sldId id="311" r:id="rId6"/>
    <p:sldId id="304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7CDD0-049E-45B8-9344-3D16B1D56F90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62BD0-C820-4CA8-9570-D2FF3E1EA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8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37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931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067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23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37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33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046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25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28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2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260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904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77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6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1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69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8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1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0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0.png"/><Relationship Id="rId3" Type="http://schemas.openxmlformats.org/officeDocument/2006/relationships/image" Target="../media/image22.png"/><Relationship Id="rId12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0.png"/><Relationship Id="rId15" Type="http://schemas.openxmlformats.org/officeDocument/2006/relationships/image" Target="../media/image32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Relationship Id="rId1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0.png"/><Relationship Id="rId18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36.png"/><Relationship Id="rId12" Type="http://schemas.openxmlformats.org/officeDocument/2006/relationships/image" Target="../media/image27.png"/><Relationship Id="rId17" Type="http://schemas.openxmlformats.org/officeDocument/2006/relationships/image" Target="../media/image31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26.png"/><Relationship Id="rId5" Type="http://schemas.openxmlformats.org/officeDocument/2006/relationships/image" Target="../media/image34.png"/><Relationship Id="rId15" Type="http://schemas.openxmlformats.org/officeDocument/2006/relationships/image" Target="../media/image30.png"/><Relationship Id="rId10" Type="http://schemas.openxmlformats.org/officeDocument/2006/relationships/image" Target="../media/image37.png"/><Relationship Id="rId19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25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29567"/>
            <a:ext cx="7875074" cy="1386864"/>
          </a:xfrm>
        </p:spPr>
        <p:txBody>
          <a:bodyPr>
            <a:normAutofit/>
          </a:bodyPr>
          <a:lstStyle/>
          <a:p>
            <a:pPr lvl="0"/>
            <a:r>
              <a:rPr lang="en-GB" sz="4400" b="1" dirty="0">
                <a:solidFill>
                  <a:schemeClr val="bg1"/>
                </a:solidFill>
              </a:rPr>
              <a:t>How do we </a:t>
            </a:r>
            <a:r>
              <a:rPr lang="en-US" sz="4400" b="1" dirty="0">
                <a:solidFill>
                  <a:schemeClr val="bg1"/>
                </a:solidFill>
              </a:rPr>
              <a:t>make an Equivalent Fraction?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93314" y="3705534"/>
                <a:ext cx="523695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314" y="3705534"/>
                <a:ext cx="523695" cy="6705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713716" y="3946483"/>
            <a:ext cx="2276153" cy="1555195"/>
            <a:chOff x="-4023904" y="2319810"/>
            <a:chExt cx="1673522" cy="11304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-2738376" y="2944354"/>
                  <a:ext cx="387994" cy="5058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16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72</m:t>
                            </m:r>
                          </m:den>
                        </m:f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738376" y="2944354"/>
                  <a:ext cx="387994" cy="50586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Curved Right Arrow 29"/>
            <p:cNvSpPr/>
            <p:nvPr/>
          </p:nvSpPr>
          <p:spPr>
            <a:xfrm>
              <a:off x="-3392942" y="2319810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  <a:solidFill>
              <a:schemeClr val="bg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-4023904" y="2587629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×</m:t>
                        </m:r>
                        <m:f>
                          <m:fPr>
                            <m:ctrlP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?</m:t>
                            </m:r>
                          </m:num>
                          <m:den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?</m:t>
                            </m:r>
                          </m:den>
                        </m:f>
                      </m:oMath>
                    </m:oMathPara>
                  </a14:m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023904" y="2587629"/>
                  <a:ext cx="621662" cy="63478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6864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9577" y="554253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have we multiplied by to make this equivalent fraction?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696184" y="1310394"/>
            <a:ext cx="385042" cy="1713054"/>
            <a:chOff x="1696184" y="1310394"/>
            <a:chExt cx="385042" cy="17130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696184" y="1310394"/>
                  <a:ext cx="385041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6184" y="1310394"/>
                  <a:ext cx="385041" cy="66851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1696185" y="2354932"/>
                  <a:ext cx="385041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6185" y="2354932"/>
                  <a:ext cx="385041" cy="6685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380749" y="1716844"/>
            <a:ext cx="1311884" cy="1084647"/>
            <a:chOff x="380749" y="1716844"/>
            <a:chExt cx="1311884" cy="1084647"/>
          </a:xfrm>
        </p:grpSpPr>
        <p:sp>
          <p:nvSpPr>
            <p:cNvPr id="22" name="Curved Right Arrow 21"/>
            <p:cNvSpPr/>
            <p:nvPr/>
          </p:nvSpPr>
          <p:spPr>
            <a:xfrm>
              <a:off x="1034515" y="1716844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80749" y="1978910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749" y="1978910"/>
                  <a:ext cx="621662" cy="63478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4837726" y="542522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have we multiplied by to make this equivalent fraction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264333" y="1298663"/>
            <a:ext cx="385043" cy="1714017"/>
            <a:chOff x="6264333" y="1298663"/>
            <a:chExt cx="385043" cy="17140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264333" y="1298663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4333" y="1298663"/>
                  <a:ext cx="385042" cy="66851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264334" y="2343201"/>
                  <a:ext cx="385042" cy="6694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4334" y="2343201"/>
                  <a:ext cx="385042" cy="66947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Group 53"/>
          <p:cNvGrpSpPr/>
          <p:nvPr/>
        </p:nvGrpSpPr>
        <p:grpSpPr>
          <a:xfrm>
            <a:off x="4948898" y="1705113"/>
            <a:ext cx="1311884" cy="1084647"/>
            <a:chOff x="4948898" y="1705113"/>
            <a:chExt cx="1311884" cy="1084647"/>
          </a:xfrm>
        </p:grpSpPr>
        <p:sp>
          <p:nvSpPr>
            <p:cNvPr id="28" name="Curved Right Arrow 27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948898" y="1967179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8898" y="1967179"/>
                  <a:ext cx="621662" cy="63478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6176462" y="3284984"/>
            <a:ext cx="527710" cy="1741652"/>
            <a:chOff x="6176462" y="3284984"/>
            <a:chExt cx="527710" cy="1741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6176462" y="3284984"/>
                  <a:ext cx="385042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6462" y="3284984"/>
                  <a:ext cx="385042" cy="67056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6176463" y="4329522"/>
                  <a:ext cx="527709" cy="6971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64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6463" y="4329522"/>
                  <a:ext cx="527709" cy="69711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4861027" y="3691434"/>
            <a:ext cx="1311884" cy="1084647"/>
            <a:chOff x="4861027" y="3691434"/>
            <a:chExt cx="1311884" cy="1084647"/>
          </a:xfrm>
        </p:grpSpPr>
        <p:sp>
          <p:nvSpPr>
            <p:cNvPr id="32" name="Curved Right Arrow 31"/>
            <p:cNvSpPr/>
            <p:nvPr/>
          </p:nvSpPr>
          <p:spPr>
            <a:xfrm>
              <a:off x="5514793" y="3691434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861027" y="3953500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1027" y="3953500"/>
                  <a:ext cx="621662" cy="63478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1723551" y="3212976"/>
            <a:ext cx="527710" cy="1715106"/>
            <a:chOff x="1723551" y="3212976"/>
            <a:chExt cx="527710" cy="17151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1723551" y="3212976"/>
                  <a:ext cx="385042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3551" y="3212976"/>
                  <a:ext cx="385042" cy="66851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723552" y="4257514"/>
                  <a:ext cx="527709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3552" y="4257514"/>
                  <a:ext cx="527709" cy="67056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408116" y="3619426"/>
            <a:ext cx="1311884" cy="1084647"/>
            <a:chOff x="408116" y="3619426"/>
            <a:chExt cx="1311884" cy="1084647"/>
          </a:xfrm>
        </p:grpSpPr>
        <p:sp>
          <p:nvSpPr>
            <p:cNvPr id="36" name="Curved Right Arrow 35"/>
            <p:cNvSpPr/>
            <p:nvPr/>
          </p:nvSpPr>
          <p:spPr>
            <a:xfrm>
              <a:off x="1061882" y="3619426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08116" y="3881492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116" y="3881492"/>
                  <a:ext cx="621662" cy="63478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oup 56"/>
          <p:cNvGrpSpPr/>
          <p:nvPr/>
        </p:nvGrpSpPr>
        <p:grpSpPr>
          <a:xfrm>
            <a:off x="982512" y="5588921"/>
            <a:ext cx="1606301" cy="634789"/>
            <a:chOff x="982512" y="5588921"/>
            <a:chExt cx="1606301" cy="634789"/>
          </a:xfrm>
        </p:grpSpPr>
        <p:sp>
          <p:nvSpPr>
            <p:cNvPr id="40" name="Curved Right Arrow 39"/>
            <p:cNvSpPr/>
            <p:nvPr/>
          </p:nvSpPr>
          <p:spPr>
            <a:xfrm rot="16200000" flipH="1">
              <a:off x="1595352" y="4976081"/>
              <a:ext cx="380621" cy="1606301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1335495" y="5588921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495" y="5588921"/>
                  <a:ext cx="621662" cy="63478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5578449" y="5600636"/>
            <a:ext cx="1606301" cy="634789"/>
            <a:chOff x="5578449" y="5600636"/>
            <a:chExt cx="1606301" cy="634789"/>
          </a:xfrm>
        </p:grpSpPr>
        <p:sp>
          <p:nvSpPr>
            <p:cNvPr id="44" name="Curved Right Arrow 43"/>
            <p:cNvSpPr/>
            <p:nvPr/>
          </p:nvSpPr>
          <p:spPr>
            <a:xfrm rot="16200000" flipH="1">
              <a:off x="6191289" y="5012956"/>
              <a:ext cx="380621" cy="1606301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902705" y="560063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705" y="5600636"/>
                  <a:ext cx="621662" cy="63478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Group 59"/>
          <p:cNvGrpSpPr/>
          <p:nvPr/>
        </p:nvGrpSpPr>
        <p:grpSpPr>
          <a:xfrm>
            <a:off x="831330" y="5985519"/>
            <a:ext cx="1940996" cy="690962"/>
            <a:chOff x="831330" y="5985519"/>
            <a:chExt cx="1940996" cy="690962"/>
          </a:xfrm>
        </p:grpSpPr>
        <p:grpSp>
          <p:nvGrpSpPr>
            <p:cNvPr id="50" name="Group 49"/>
            <p:cNvGrpSpPr/>
            <p:nvPr/>
          </p:nvGrpSpPr>
          <p:grpSpPr>
            <a:xfrm>
              <a:off x="831330" y="5985519"/>
              <a:ext cx="1940996" cy="690962"/>
              <a:chOff x="831330" y="5985519"/>
              <a:chExt cx="1940996" cy="69096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831330" y="5985519"/>
                    <a:ext cx="385042" cy="6705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1330" y="5985519"/>
                    <a:ext cx="385042" cy="670568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Rectangle 38"/>
                  <p:cNvSpPr/>
                  <p:nvPr/>
                </p:nvSpPr>
                <p:spPr>
                  <a:xfrm>
                    <a:off x="2244617" y="6005913"/>
                    <a:ext cx="527709" cy="6705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66</m:t>
                              </m:r>
                            </m:den>
                          </m:f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39" name="Rectangle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4617" y="6005913"/>
                    <a:ext cx="527709" cy="670568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9" name="Rectangle 58"/>
            <p:cNvSpPr/>
            <p:nvPr/>
          </p:nvSpPr>
          <p:spPr>
            <a:xfrm>
              <a:off x="1604283" y="6147239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=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436785" y="6017430"/>
            <a:ext cx="1931478" cy="695926"/>
            <a:chOff x="5436785" y="6017430"/>
            <a:chExt cx="1931478" cy="695926"/>
          </a:xfrm>
        </p:grpSpPr>
        <p:grpSp>
          <p:nvGrpSpPr>
            <p:cNvPr id="51" name="Group 50"/>
            <p:cNvGrpSpPr/>
            <p:nvPr/>
          </p:nvGrpSpPr>
          <p:grpSpPr>
            <a:xfrm>
              <a:off x="5436785" y="6017430"/>
              <a:ext cx="1931478" cy="695926"/>
              <a:chOff x="5436785" y="6017430"/>
              <a:chExt cx="1931478" cy="69592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5436785" y="6017430"/>
                    <a:ext cx="385042" cy="66832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36785" y="6017430"/>
                    <a:ext cx="385042" cy="668324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Rectangle 42"/>
                  <p:cNvSpPr/>
                  <p:nvPr/>
                </p:nvSpPr>
                <p:spPr>
                  <a:xfrm>
                    <a:off x="6840554" y="6042788"/>
                    <a:ext cx="527709" cy="6705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</m:den>
                          </m:f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43" name="Rectangle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40554" y="6042788"/>
                    <a:ext cx="527709" cy="670568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1" name="Rectangle 60"/>
            <p:cNvSpPr/>
            <p:nvPr/>
          </p:nvSpPr>
          <p:spPr>
            <a:xfrm>
              <a:off x="6169619" y="6161455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=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>
            <a:off x="0" y="542522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13402" y="125461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US" b="1" kern="0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50911" y="70322"/>
            <a:ext cx="1128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GB" b="1" kern="0" dirty="0">
                <a:solidFill>
                  <a:prstClr val="black"/>
                </a:solidFill>
              </a:rPr>
              <a:t>Your Turn</a:t>
            </a:r>
            <a:endParaRPr lang="en-US" b="1" kern="0" dirty="0">
              <a:solidFill>
                <a:prstClr val="black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4644008" y="0"/>
            <a:ext cx="0" cy="68683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1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86388" y="656270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656270"/>
                <a:ext cx="385041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86389" y="1700808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1700808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Right Arrow 3"/>
          <p:cNvSpPr/>
          <p:nvPr/>
        </p:nvSpPr>
        <p:spPr>
          <a:xfrm>
            <a:off x="1224719" y="106272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324" y="62119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86388" y="2704708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2704708"/>
                <a:ext cx="385041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86389" y="3749246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3749246"/>
                <a:ext cx="527709" cy="6971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4"/>
          <p:cNvSpPr/>
          <p:nvPr/>
        </p:nvSpPr>
        <p:spPr>
          <a:xfrm>
            <a:off x="1224719" y="3111158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324" y="2669634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86388" y="4867385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4867385"/>
                <a:ext cx="385041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Right Arrow 19"/>
          <p:cNvSpPr/>
          <p:nvPr/>
        </p:nvSpPr>
        <p:spPr>
          <a:xfrm>
            <a:off x="1224719" y="5273835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6324" y="4832311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28100" y="692930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0" y="692930"/>
                <a:ext cx="385042" cy="6705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28101" y="1737468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1" y="1737468"/>
                <a:ext cx="527709" cy="670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Right Arrow 24"/>
          <p:cNvSpPr/>
          <p:nvPr/>
        </p:nvSpPr>
        <p:spPr>
          <a:xfrm>
            <a:off x="5466431" y="109938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8036" y="65785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52277" y="2763056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7" y="2763056"/>
                <a:ext cx="385042" cy="6705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rved Right Arrow 29"/>
          <p:cNvSpPr/>
          <p:nvPr/>
        </p:nvSpPr>
        <p:spPr>
          <a:xfrm>
            <a:off x="5690608" y="316950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82213" y="272798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94925" y="4897686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5" y="4897686"/>
                <a:ext cx="385042" cy="67050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94926" y="5942224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6" y="5942224"/>
                <a:ext cx="527709" cy="69711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rved Right Arrow 34"/>
          <p:cNvSpPr/>
          <p:nvPr/>
        </p:nvSpPr>
        <p:spPr>
          <a:xfrm>
            <a:off x="5533256" y="530413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4861" y="486261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374160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86388" y="656270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656270"/>
                <a:ext cx="385042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86389" y="1700808"/>
                <a:ext cx="527709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1700808"/>
                <a:ext cx="527709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Right Arrow 3"/>
          <p:cNvSpPr/>
          <p:nvPr/>
        </p:nvSpPr>
        <p:spPr>
          <a:xfrm>
            <a:off x="1224719" y="106272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324" y="62119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86388" y="2704708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2704708"/>
                <a:ext cx="385042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86389" y="3749246"/>
                <a:ext cx="527709" cy="695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3749246"/>
                <a:ext cx="527709" cy="695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4"/>
          <p:cNvSpPr/>
          <p:nvPr/>
        </p:nvSpPr>
        <p:spPr>
          <a:xfrm>
            <a:off x="1224719" y="3111158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324" y="2669634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86388" y="4867385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4867385"/>
                <a:ext cx="385042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Right Arrow 19"/>
          <p:cNvSpPr/>
          <p:nvPr/>
        </p:nvSpPr>
        <p:spPr>
          <a:xfrm>
            <a:off x="1224719" y="5273835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6324" y="4832311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28100" y="692930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0" y="692930"/>
                <a:ext cx="385042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28101" y="1737468"/>
                <a:ext cx="527709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1" y="1737468"/>
                <a:ext cx="527709" cy="6970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Right Arrow 24"/>
          <p:cNvSpPr/>
          <p:nvPr/>
        </p:nvSpPr>
        <p:spPr>
          <a:xfrm>
            <a:off x="5466431" y="109938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8036" y="65785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52277" y="2763056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7" y="2763056"/>
                <a:ext cx="385042" cy="669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rved Right Arrow 29"/>
          <p:cNvSpPr/>
          <p:nvPr/>
        </p:nvSpPr>
        <p:spPr>
          <a:xfrm>
            <a:off x="5690608" y="316950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82213" y="272798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94925" y="4897686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5" y="4897686"/>
                <a:ext cx="385042" cy="6694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94926" y="594222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6" y="5942224"/>
                <a:ext cx="527709" cy="6694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rved Right Arrow 34"/>
          <p:cNvSpPr/>
          <p:nvPr/>
        </p:nvSpPr>
        <p:spPr>
          <a:xfrm>
            <a:off x="5533256" y="530413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4861" y="486261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12)</a:t>
            </a:r>
          </a:p>
        </p:txBody>
      </p:sp>
    </p:spTree>
    <p:extLst>
      <p:ext uri="{BB962C8B-B14F-4D97-AF65-F5344CB8AC3E}">
        <p14:creationId xmlns:p14="http://schemas.microsoft.com/office/powerpoint/2010/main" val="383394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86388" y="656270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656270"/>
                <a:ext cx="385041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86389" y="1700808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1700808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Right Arrow 3"/>
          <p:cNvSpPr/>
          <p:nvPr/>
        </p:nvSpPr>
        <p:spPr>
          <a:xfrm>
            <a:off x="1224719" y="106272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0953" y="1324786"/>
                <a:ext cx="62166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3" y="1324786"/>
                <a:ext cx="621662" cy="609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6324" y="62119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86388" y="2704708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2704708"/>
                <a:ext cx="38504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86389" y="3749246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3749246"/>
                <a:ext cx="527709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4"/>
          <p:cNvSpPr/>
          <p:nvPr/>
        </p:nvSpPr>
        <p:spPr>
          <a:xfrm>
            <a:off x="1224719" y="3111158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0953" y="3373224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3" y="3373224"/>
                <a:ext cx="621662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16324" y="2669634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86388" y="4867385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4867385"/>
                <a:ext cx="385041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Right Arrow 19"/>
          <p:cNvSpPr/>
          <p:nvPr/>
        </p:nvSpPr>
        <p:spPr>
          <a:xfrm>
            <a:off x="1224719" y="5273835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0953" y="5535901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53" y="5535901"/>
                <a:ext cx="621662" cy="6347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16324" y="4832311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28100" y="692930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0" y="692930"/>
                <a:ext cx="385042" cy="6705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28101" y="1737468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1" y="1737468"/>
                <a:ext cx="527709" cy="6705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Right Arrow 24"/>
          <p:cNvSpPr/>
          <p:nvPr/>
        </p:nvSpPr>
        <p:spPr>
          <a:xfrm>
            <a:off x="5466431" y="109938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12665" y="1361446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65" y="1361446"/>
                <a:ext cx="621662" cy="6347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458036" y="65785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52277" y="2763056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7" y="2763056"/>
                <a:ext cx="385042" cy="67050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rved Right Arrow 29"/>
          <p:cNvSpPr/>
          <p:nvPr/>
        </p:nvSpPr>
        <p:spPr>
          <a:xfrm>
            <a:off x="5690608" y="316950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36842" y="3431572"/>
                <a:ext cx="62166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42" y="3431572"/>
                <a:ext cx="621662" cy="60991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682213" y="272798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94925" y="4897686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5" y="4897686"/>
                <a:ext cx="385042" cy="6705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94926" y="5942224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6" y="5942224"/>
                <a:ext cx="527709" cy="69711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rved Right Arrow 34"/>
          <p:cNvSpPr/>
          <p:nvPr/>
        </p:nvSpPr>
        <p:spPr>
          <a:xfrm>
            <a:off x="5533256" y="530413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79490" y="5566202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490" y="5566202"/>
                <a:ext cx="621662" cy="6347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524861" y="486261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13137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1" grpId="0"/>
      <p:bldP spid="26" grpId="0"/>
      <p:bldP spid="3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86388" y="656270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656270"/>
                <a:ext cx="385042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86389" y="1700808"/>
                <a:ext cx="527709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1700808"/>
                <a:ext cx="527709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Right Arrow 3"/>
          <p:cNvSpPr/>
          <p:nvPr/>
        </p:nvSpPr>
        <p:spPr>
          <a:xfrm>
            <a:off x="1224719" y="106272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324" y="62119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86388" y="2704708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2704708"/>
                <a:ext cx="385042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86389" y="3749246"/>
                <a:ext cx="527709" cy="695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3749246"/>
                <a:ext cx="527709" cy="695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4"/>
          <p:cNvSpPr/>
          <p:nvPr/>
        </p:nvSpPr>
        <p:spPr>
          <a:xfrm>
            <a:off x="1224719" y="3111158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324" y="2669634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86388" y="4867385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8" y="4867385"/>
                <a:ext cx="385042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389" y="5911923"/>
                <a:ext cx="527709" cy="6971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Right Arrow 19"/>
          <p:cNvSpPr/>
          <p:nvPr/>
        </p:nvSpPr>
        <p:spPr>
          <a:xfrm>
            <a:off x="1224719" y="5273835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6324" y="4832311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28100" y="692930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0" y="692930"/>
                <a:ext cx="385042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28101" y="1737468"/>
                <a:ext cx="527709" cy="697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101" y="1737468"/>
                <a:ext cx="527709" cy="6970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Right Arrow 24"/>
          <p:cNvSpPr/>
          <p:nvPr/>
        </p:nvSpPr>
        <p:spPr>
          <a:xfrm>
            <a:off x="5466431" y="1099380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8036" y="657856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52277" y="2763056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7" y="2763056"/>
                <a:ext cx="385042" cy="669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278" y="3807594"/>
                <a:ext cx="527709" cy="6694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rved Right Arrow 29"/>
          <p:cNvSpPr/>
          <p:nvPr/>
        </p:nvSpPr>
        <p:spPr>
          <a:xfrm>
            <a:off x="5690608" y="316950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82213" y="272798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94925" y="4897686"/>
                <a:ext cx="385042" cy="669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5" y="4897686"/>
                <a:ext cx="385042" cy="6694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94926" y="5942224"/>
                <a:ext cx="527709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26" y="5942224"/>
                <a:ext cx="527709" cy="66947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rved Right Arrow 34"/>
          <p:cNvSpPr/>
          <p:nvPr/>
        </p:nvSpPr>
        <p:spPr>
          <a:xfrm>
            <a:off x="5533256" y="5304136"/>
            <a:ext cx="658118" cy="1084647"/>
          </a:xfrm>
          <a:prstGeom prst="curvedRightArrow">
            <a:avLst>
              <a:gd name="adj1" fmla="val 7466"/>
              <a:gd name="adj2" fmla="val 5130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4861" y="4862612"/>
            <a:ext cx="5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9597" y="1215813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97" y="1215813"/>
                <a:ext cx="621662" cy="63478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1867" y="3196422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67" y="3196422"/>
                <a:ext cx="621662" cy="63478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6234" y="5422029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34" y="5422029"/>
                <a:ext cx="621662" cy="63478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47331" y="1277491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331" y="1277491"/>
                <a:ext cx="621662" cy="63478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951300" y="3314536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300" y="3314536"/>
                <a:ext cx="621662" cy="6347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52889" y="5509770"/>
                <a:ext cx="62166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89" y="5509770"/>
                <a:ext cx="621662" cy="6347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5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192</Words>
  <Application>Microsoft Office PowerPoint</Application>
  <PresentationFormat>On-screen Show (4:3)</PresentationFormat>
  <Paragraphs>119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How do we make an Equivalent Fraction?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Fractions</dc:title>
  <dc:creator>Graeme Mitchinson</dc:creator>
  <cp:lastModifiedBy>Craig Barton</cp:lastModifiedBy>
  <cp:revision>91</cp:revision>
  <dcterms:created xsi:type="dcterms:W3CDTF">2017-07-05T14:08:30Z</dcterms:created>
  <dcterms:modified xsi:type="dcterms:W3CDTF">2020-03-17T09:04:30Z</dcterms:modified>
</cp:coreProperties>
</file>