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308" r:id="rId3"/>
    <p:sldId id="303" r:id="rId4"/>
    <p:sldId id="30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7CDD0-049E-45B8-9344-3D16B1D56F90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62BD0-C820-4CA8-9570-D2FF3E1EA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98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76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22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5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98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048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110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8950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5560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402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1118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0581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53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226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10890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064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05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46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9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36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9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1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61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20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32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0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2" Type="http://schemas.openxmlformats.org/officeDocument/2006/relationships/image" Target="../media/image70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" Type="http://schemas.openxmlformats.org/officeDocument/2006/relationships/image" Target="../media/image31.png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6.png"/><Relationship Id="rId21" Type="http://schemas.openxmlformats.org/officeDocument/2006/relationships/image" Target="../media/image51.png"/><Relationship Id="rId34" Type="http://schemas.openxmlformats.org/officeDocument/2006/relationships/image" Target="../media/image64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9.png"/><Relationship Id="rId25" Type="http://schemas.openxmlformats.org/officeDocument/2006/relationships/image" Target="../media/image55.png"/><Relationship Id="rId33" Type="http://schemas.openxmlformats.org/officeDocument/2006/relationships/image" Target="../media/image63.png"/><Relationship Id="rId2" Type="http://schemas.openxmlformats.org/officeDocument/2006/relationships/image" Target="../media/image31.png"/><Relationship Id="rId16" Type="http://schemas.openxmlformats.org/officeDocument/2006/relationships/image" Target="../media/image45.png"/><Relationship Id="rId20" Type="http://schemas.openxmlformats.org/officeDocument/2006/relationships/image" Target="../media/image50.png"/><Relationship Id="rId29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4.png"/><Relationship Id="rId32" Type="http://schemas.openxmlformats.org/officeDocument/2006/relationships/image" Target="../media/image62.png"/><Relationship Id="rId37" Type="http://schemas.openxmlformats.org/officeDocument/2006/relationships/image" Target="../media/image67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3.png"/><Relationship Id="rId28" Type="http://schemas.openxmlformats.org/officeDocument/2006/relationships/image" Target="../media/image58.png"/><Relationship Id="rId36" Type="http://schemas.openxmlformats.org/officeDocument/2006/relationships/image" Target="../media/image66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1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2.png"/><Relationship Id="rId27" Type="http://schemas.openxmlformats.org/officeDocument/2006/relationships/image" Target="../media/image57.png"/><Relationship Id="rId30" Type="http://schemas.openxmlformats.org/officeDocument/2006/relationships/image" Target="../media/image60.png"/><Relationship Id="rId35" Type="http://schemas.openxmlformats.org/officeDocument/2006/relationships/image" Target="../media/image65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34" y="129567"/>
            <a:ext cx="7875074" cy="1386864"/>
          </a:xfrm>
        </p:spPr>
        <p:txBody>
          <a:bodyPr>
            <a:normAutofit/>
          </a:bodyPr>
          <a:lstStyle/>
          <a:p>
            <a:pPr lvl="0"/>
            <a:r>
              <a:rPr lang="en-US" sz="4400" b="1" dirty="0">
                <a:solidFill>
                  <a:schemeClr val="bg1"/>
                </a:solidFill>
              </a:rPr>
              <a:t>Multiply fractions so they have the same denominator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A51B23C-6871-4255-9ECA-ABEDF2367E48}"/>
                  </a:ext>
                </a:extLst>
              </p:cNvPr>
              <p:cNvSpPr/>
              <p:nvPr/>
            </p:nvSpPr>
            <p:spPr>
              <a:xfrm>
                <a:off x="3829995" y="3994981"/>
                <a:ext cx="38504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A51B23C-6871-4255-9ECA-ABEDF2367E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995" y="3994981"/>
                <a:ext cx="385041" cy="6685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BFA2C7D-13A5-4AA3-A80F-7BC3AC030A0A}"/>
                  </a:ext>
                </a:extLst>
              </p:cNvPr>
              <p:cNvSpPr/>
              <p:nvPr/>
            </p:nvSpPr>
            <p:spPr>
              <a:xfrm>
                <a:off x="5535721" y="3964044"/>
                <a:ext cx="38504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BFA2C7D-13A5-4AA3-A80F-7BC3AC030A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5721" y="3964044"/>
                <a:ext cx="385041" cy="6685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E92B381-1410-49BC-AF0D-EDF9FD1FF3BA}"/>
                  </a:ext>
                </a:extLst>
              </p:cNvPr>
              <p:cNvSpPr/>
              <p:nvPr/>
            </p:nvSpPr>
            <p:spPr>
              <a:xfrm>
                <a:off x="3839287" y="4833649"/>
                <a:ext cx="385042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E92B381-1410-49BC-AF0D-EDF9FD1FF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287" y="4833649"/>
                <a:ext cx="385042" cy="66947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E3C85FE-B6C4-42B2-A2A7-A29F49FB8910}"/>
                  </a:ext>
                </a:extLst>
              </p:cNvPr>
              <p:cNvSpPr/>
              <p:nvPr/>
            </p:nvSpPr>
            <p:spPr>
              <a:xfrm>
                <a:off x="5559381" y="4852897"/>
                <a:ext cx="385042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E3C85FE-B6C4-42B2-A2A7-A29F49FB89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381" y="4852897"/>
                <a:ext cx="385042" cy="66947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FC5AF907-735D-432A-9BA7-CC1760A360A2}"/>
              </a:ext>
            </a:extLst>
          </p:cNvPr>
          <p:cNvGrpSpPr/>
          <p:nvPr/>
        </p:nvGrpSpPr>
        <p:grpSpPr>
          <a:xfrm>
            <a:off x="2544757" y="4185815"/>
            <a:ext cx="1285238" cy="1084647"/>
            <a:chOff x="4975544" y="1705113"/>
            <a:chExt cx="1285238" cy="1084647"/>
          </a:xfrm>
        </p:grpSpPr>
        <p:sp>
          <p:nvSpPr>
            <p:cNvPr id="26" name="Curved Right Arrow 66">
              <a:extLst>
                <a:ext uri="{FF2B5EF4-FFF2-40B4-BE49-F238E27FC236}">
                  <a16:creationId xmlns:a16="http://schemas.microsoft.com/office/drawing/2014/main" id="{E3732444-48D9-4654-8FA0-EED8DE095014}"/>
                </a:ext>
              </a:extLst>
            </p:cNvPr>
            <p:cNvSpPr/>
            <p:nvPr/>
          </p:nvSpPr>
          <p:spPr>
            <a:xfrm>
              <a:off x="5602664" y="1705113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48333028-A7EA-4EDD-B0EB-155D076E1897}"/>
                    </a:ext>
                  </a:extLst>
                </p:cNvPr>
                <p:cNvSpPr txBox="1"/>
                <p:nvPr/>
              </p:nvSpPr>
              <p:spPr>
                <a:xfrm>
                  <a:off x="4975544" y="1893306"/>
                  <a:ext cx="621662" cy="6099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5544" y="1893306"/>
                  <a:ext cx="621662" cy="60991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A8A304F-79B8-47C7-88D9-D66ADF183C5F}"/>
              </a:ext>
            </a:extLst>
          </p:cNvPr>
          <p:cNvGrpSpPr/>
          <p:nvPr/>
        </p:nvGrpSpPr>
        <p:grpSpPr>
          <a:xfrm>
            <a:off x="4260900" y="4149080"/>
            <a:ext cx="1188523" cy="1084647"/>
            <a:chOff x="5072259" y="1705113"/>
            <a:chExt cx="1188523" cy="1084647"/>
          </a:xfrm>
        </p:grpSpPr>
        <p:sp>
          <p:nvSpPr>
            <p:cNvPr id="33" name="Curved Right Arrow 69">
              <a:extLst>
                <a:ext uri="{FF2B5EF4-FFF2-40B4-BE49-F238E27FC236}">
                  <a16:creationId xmlns:a16="http://schemas.microsoft.com/office/drawing/2014/main" id="{0B5977E6-F024-4F1B-B6EB-F019D34FB67F}"/>
                </a:ext>
              </a:extLst>
            </p:cNvPr>
            <p:cNvSpPr/>
            <p:nvPr/>
          </p:nvSpPr>
          <p:spPr>
            <a:xfrm>
              <a:off x="5602664" y="1705113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DF689BD6-7661-4A4F-AAF6-328FAF5D1683}"/>
                    </a:ext>
                  </a:extLst>
                </p:cNvPr>
                <p:cNvSpPr txBox="1"/>
                <p:nvPr/>
              </p:nvSpPr>
              <p:spPr>
                <a:xfrm>
                  <a:off x="5072259" y="1966776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2259" y="1966776"/>
                  <a:ext cx="621662" cy="63478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2576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2364" y="573165"/>
            <a:ext cx="3797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Multiply these two fractions so they have the same denominator of </a:t>
            </a:r>
            <a:r>
              <a:rPr lang="en-GB" b="1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283162" y="1408768"/>
                <a:ext cx="385041" cy="589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162" y="1408768"/>
                <a:ext cx="385041" cy="589348"/>
              </a:xfrm>
              <a:prstGeom prst="rect">
                <a:avLst/>
              </a:prstGeom>
              <a:blipFill>
                <a:blip r:embed="rId2"/>
                <a:stretch>
                  <a:fillRect b="-51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988888" y="1377831"/>
                <a:ext cx="385041" cy="589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888" y="1377831"/>
                <a:ext cx="385041" cy="589348"/>
              </a:xfrm>
              <a:prstGeom prst="rect">
                <a:avLst/>
              </a:prstGeom>
              <a:blipFill>
                <a:blip r:embed="rId3"/>
                <a:stretch>
                  <a:fillRect b="-51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1292454" y="2247436"/>
                <a:ext cx="385042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454" y="2247436"/>
                <a:ext cx="385042" cy="6694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3012548" y="2266684"/>
                <a:ext cx="385042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548" y="2266684"/>
                <a:ext cx="385042" cy="6694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6" name="Group 65"/>
          <p:cNvGrpSpPr/>
          <p:nvPr/>
        </p:nvGrpSpPr>
        <p:grpSpPr>
          <a:xfrm>
            <a:off x="-2076" y="1599602"/>
            <a:ext cx="1285238" cy="1084647"/>
            <a:chOff x="4975544" y="1705113"/>
            <a:chExt cx="1285238" cy="1084647"/>
          </a:xfrm>
        </p:grpSpPr>
        <p:sp>
          <p:nvSpPr>
            <p:cNvPr id="67" name="Curved Right Arrow 66"/>
            <p:cNvSpPr/>
            <p:nvPr/>
          </p:nvSpPr>
          <p:spPr>
            <a:xfrm>
              <a:off x="5602664" y="1705113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4975544" y="1893306"/>
                  <a:ext cx="621662" cy="6099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5544" y="1893306"/>
                  <a:ext cx="621662" cy="60991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oup 68"/>
          <p:cNvGrpSpPr/>
          <p:nvPr/>
        </p:nvGrpSpPr>
        <p:grpSpPr>
          <a:xfrm>
            <a:off x="1714067" y="1562867"/>
            <a:ext cx="1188523" cy="1084647"/>
            <a:chOff x="5072259" y="1705113"/>
            <a:chExt cx="1188523" cy="1084647"/>
          </a:xfrm>
        </p:grpSpPr>
        <p:sp>
          <p:nvSpPr>
            <p:cNvPr id="70" name="Curved Right Arrow 69"/>
            <p:cNvSpPr/>
            <p:nvPr/>
          </p:nvSpPr>
          <p:spPr>
            <a:xfrm>
              <a:off x="5602664" y="1705113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5072259" y="1966776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2259" y="1966776"/>
                  <a:ext cx="621662" cy="63478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2" name="TextBox 71"/>
          <p:cNvSpPr txBox="1"/>
          <p:nvPr/>
        </p:nvSpPr>
        <p:spPr>
          <a:xfrm>
            <a:off x="4791766" y="595781"/>
            <a:ext cx="3797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Multiply these two fractions so they have the same denominator of </a:t>
            </a:r>
            <a:r>
              <a:rPr lang="en-GB" b="1" dirty="0"/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5981205" y="1415429"/>
                <a:ext cx="385041" cy="589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205" y="1415429"/>
                <a:ext cx="385041" cy="589348"/>
              </a:xfrm>
              <a:prstGeom prst="rect">
                <a:avLst/>
              </a:prstGeom>
              <a:blipFill>
                <a:blip r:embed="rId8"/>
                <a:stretch>
                  <a:fillRect b="-51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7686931" y="1384492"/>
                <a:ext cx="385042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931" y="1384492"/>
                <a:ext cx="385042" cy="67050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5990497" y="2254097"/>
                <a:ext cx="527709" cy="697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497" y="2254097"/>
                <a:ext cx="527709" cy="6971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7710591" y="2273345"/>
                <a:ext cx="527709" cy="697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0591" y="2273345"/>
                <a:ext cx="527709" cy="69711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/>
          <p:cNvGrpSpPr/>
          <p:nvPr/>
        </p:nvGrpSpPr>
        <p:grpSpPr>
          <a:xfrm>
            <a:off x="4695967" y="1606263"/>
            <a:ext cx="1285238" cy="1084647"/>
            <a:chOff x="4975544" y="1705113"/>
            <a:chExt cx="1285238" cy="1084647"/>
          </a:xfrm>
        </p:grpSpPr>
        <p:sp>
          <p:nvSpPr>
            <p:cNvPr id="78" name="Curved Right Arrow 77"/>
            <p:cNvSpPr/>
            <p:nvPr/>
          </p:nvSpPr>
          <p:spPr>
            <a:xfrm>
              <a:off x="5602664" y="1705113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/>
              </p:nvSpPr>
              <p:spPr>
                <a:xfrm>
                  <a:off x="4975544" y="1893306"/>
                  <a:ext cx="621662" cy="6365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5544" y="1893306"/>
                  <a:ext cx="621662" cy="63658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0" name="Group 79"/>
          <p:cNvGrpSpPr/>
          <p:nvPr/>
        </p:nvGrpSpPr>
        <p:grpSpPr>
          <a:xfrm>
            <a:off x="6412110" y="1569528"/>
            <a:ext cx="1188523" cy="1084647"/>
            <a:chOff x="5072259" y="1705113"/>
            <a:chExt cx="1188523" cy="1084647"/>
          </a:xfrm>
        </p:grpSpPr>
        <p:sp>
          <p:nvSpPr>
            <p:cNvPr id="81" name="Curved Right Arrow 80"/>
            <p:cNvSpPr/>
            <p:nvPr/>
          </p:nvSpPr>
          <p:spPr>
            <a:xfrm>
              <a:off x="5602664" y="1705113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5072259" y="1966776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2259" y="1966776"/>
                  <a:ext cx="621662" cy="634789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1413471" y="4414345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471" y="4414345"/>
                <a:ext cx="385042" cy="67056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120475" y="4398277"/>
                <a:ext cx="385042" cy="669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475" y="4398277"/>
                <a:ext cx="385042" cy="66941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422763" y="5253013"/>
                <a:ext cx="527709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763" y="5253013"/>
                <a:ext cx="527709" cy="66851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108187" y="5272261"/>
                <a:ext cx="527709" cy="697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187" y="5272261"/>
                <a:ext cx="527709" cy="69705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143054" y="4605179"/>
            <a:ext cx="1270417" cy="1084647"/>
            <a:chOff x="4990365" y="1705113"/>
            <a:chExt cx="1270417" cy="1084647"/>
          </a:xfrm>
        </p:grpSpPr>
        <p:sp>
          <p:nvSpPr>
            <p:cNvPr id="40" name="Curved Right Arrow 39"/>
            <p:cNvSpPr/>
            <p:nvPr/>
          </p:nvSpPr>
          <p:spPr>
            <a:xfrm>
              <a:off x="5602664" y="1705113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4990365" y="1986219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0365" y="1986219"/>
                  <a:ext cx="621662" cy="634789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Group 41"/>
          <p:cNvGrpSpPr/>
          <p:nvPr/>
        </p:nvGrpSpPr>
        <p:grpSpPr>
          <a:xfrm>
            <a:off x="1979269" y="4682949"/>
            <a:ext cx="1188523" cy="1084647"/>
            <a:chOff x="5072259" y="1705113"/>
            <a:chExt cx="1188523" cy="1084647"/>
          </a:xfrm>
        </p:grpSpPr>
        <p:sp>
          <p:nvSpPr>
            <p:cNvPr id="43" name="Curved Right Arrow 42"/>
            <p:cNvSpPr/>
            <p:nvPr/>
          </p:nvSpPr>
          <p:spPr>
            <a:xfrm>
              <a:off x="5602664" y="1705113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5072259" y="1966776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2259" y="1966776"/>
                  <a:ext cx="621662" cy="634789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5" name="TextBox 44"/>
          <p:cNvSpPr txBox="1"/>
          <p:nvPr/>
        </p:nvSpPr>
        <p:spPr>
          <a:xfrm>
            <a:off x="131436" y="3538872"/>
            <a:ext cx="3797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Multiply these two fractions so they have the same denominator of </a:t>
            </a:r>
            <a:r>
              <a:rPr lang="en-GB" b="1" dirty="0"/>
              <a:t>15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16072" y="3580695"/>
            <a:ext cx="3797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Multiply these two fractions so they have the same denominator of </a:t>
            </a:r>
            <a:r>
              <a:rPr lang="en-GB" b="1" dirty="0"/>
              <a:t>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5873038" y="4585092"/>
                <a:ext cx="385042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038" y="4585092"/>
                <a:ext cx="385042" cy="66851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7578764" y="4554155"/>
                <a:ext cx="385042" cy="669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764" y="4554155"/>
                <a:ext cx="385042" cy="66941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882330" y="5423760"/>
                <a:ext cx="527709" cy="697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330" y="5423760"/>
                <a:ext cx="527709" cy="69711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7602424" y="5443008"/>
                <a:ext cx="527709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2424" y="5443008"/>
                <a:ext cx="527709" cy="67056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/>
          <p:cNvGrpSpPr/>
          <p:nvPr/>
        </p:nvGrpSpPr>
        <p:grpSpPr>
          <a:xfrm>
            <a:off x="4587800" y="4775926"/>
            <a:ext cx="1285238" cy="1084647"/>
            <a:chOff x="4975544" y="1705113"/>
            <a:chExt cx="1285238" cy="1084647"/>
          </a:xfrm>
        </p:grpSpPr>
        <p:sp>
          <p:nvSpPr>
            <p:cNvPr id="52" name="Curved Right Arrow 51"/>
            <p:cNvSpPr/>
            <p:nvPr/>
          </p:nvSpPr>
          <p:spPr>
            <a:xfrm>
              <a:off x="5602664" y="1705113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4975544" y="1893306"/>
                  <a:ext cx="621662" cy="6365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5544" y="1893306"/>
                  <a:ext cx="621662" cy="636585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4" name="Group 53"/>
          <p:cNvGrpSpPr/>
          <p:nvPr/>
        </p:nvGrpSpPr>
        <p:grpSpPr>
          <a:xfrm>
            <a:off x="6303943" y="4739191"/>
            <a:ext cx="1188523" cy="1084647"/>
            <a:chOff x="5072259" y="1705113"/>
            <a:chExt cx="1188523" cy="1084647"/>
          </a:xfrm>
        </p:grpSpPr>
        <p:sp>
          <p:nvSpPr>
            <p:cNvPr id="55" name="Curved Right Arrow 54"/>
            <p:cNvSpPr/>
            <p:nvPr/>
          </p:nvSpPr>
          <p:spPr>
            <a:xfrm>
              <a:off x="5602664" y="1705113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5072259" y="1966776"/>
                  <a:ext cx="621662" cy="6099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2259" y="1966776"/>
                  <a:ext cx="621662" cy="609911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Rectangle 15"/>
          <p:cNvSpPr/>
          <p:nvPr/>
        </p:nvSpPr>
        <p:spPr>
          <a:xfrm>
            <a:off x="1188003" y="88994"/>
            <a:ext cx="1816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>
              <a:defRPr/>
            </a:pPr>
            <a:r>
              <a:rPr lang="en-US" b="1" kern="0" dirty="0">
                <a:solidFill>
                  <a:prstClr val="black"/>
                </a:solidFill>
              </a:rPr>
              <a:t>Worked Example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78098" y="110550"/>
            <a:ext cx="1128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>
              <a:defRPr/>
            </a:pPr>
            <a:r>
              <a:rPr lang="en-GB" b="1" kern="0" dirty="0">
                <a:solidFill>
                  <a:prstClr val="black"/>
                </a:solidFill>
              </a:rPr>
              <a:t>Your Turn</a:t>
            </a:r>
            <a:endParaRPr lang="en-US" b="1" kern="0" dirty="0">
              <a:solidFill>
                <a:prstClr val="black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573165"/>
            <a:ext cx="9144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427984" y="0"/>
            <a:ext cx="144016" cy="685693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18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64" grpId="0"/>
      <p:bldP spid="65" grpId="0"/>
      <p:bldP spid="72" grpId="0"/>
      <p:bldP spid="73" grpId="0"/>
      <p:bldP spid="74" grpId="0"/>
      <p:bldP spid="75" grpId="0"/>
      <p:bldP spid="76" grpId="0"/>
      <p:bldP spid="35" grpId="0"/>
      <p:bldP spid="36" grpId="0"/>
      <p:bldP spid="37" grpId="0"/>
      <p:bldP spid="38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66666" y="1223276"/>
                <a:ext cx="385042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666" y="1223276"/>
                <a:ext cx="385042" cy="6685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14739" y="1223276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739" y="1223276"/>
                <a:ext cx="385042" cy="670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62610" y="1223276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78861" y="2130312"/>
            <a:ext cx="1033115" cy="670568"/>
            <a:chOff x="990848" y="2207528"/>
            <a:chExt cx="1033115" cy="6705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990848" y="2207528"/>
                  <a:ext cx="385042" cy="6705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848" y="2207528"/>
                  <a:ext cx="385042" cy="67056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1638921" y="2207528"/>
                  <a:ext cx="385042" cy="6685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8921" y="2207528"/>
                  <a:ext cx="385042" cy="66851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TextBox 14"/>
          <p:cNvSpPr txBox="1"/>
          <p:nvPr/>
        </p:nvSpPr>
        <p:spPr>
          <a:xfrm>
            <a:off x="290608" y="2180775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1592" y="3730298"/>
            <a:ext cx="1554987" cy="699702"/>
            <a:chOff x="251520" y="3563724"/>
            <a:chExt cx="1554987" cy="6997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>
                  <a:off x="773392" y="3592858"/>
                  <a:ext cx="385042" cy="6685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3392" y="3592858"/>
                  <a:ext cx="385042" cy="66851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1421465" y="3592858"/>
                  <a:ext cx="385042" cy="6705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1465" y="3592858"/>
                  <a:ext cx="385042" cy="67056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7"/>
            <p:cNvSpPr txBox="1"/>
            <p:nvPr/>
          </p:nvSpPr>
          <p:spPr>
            <a:xfrm>
              <a:off x="251520" y="3563724"/>
              <a:ext cx="504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3)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09408" y="4787988"/>
            <a:ext cx="1537171" cy="670568"/>
            <a:chOff x="302743" y="4854572"/>
            <a:chExt cx="1537171" cy="6705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806799" y="4854572"/>
                  <a:ext cx="385042" cy="6705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6799" y="4854572"/>
                  <a:ext cx="385042" cy="67056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1454872" y="4854572"/>
                  <a:ext cx="385042" cy="6705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4872" y="4854572"/>
                  <a:ext cx="385042" cy="67056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/>
            <p:cNvSpPr txBox="1"/>
            <p:nvPr/>
          </p:nvSpPr>
          <p:spPr>
            <a:xfrm>
              <a:off x="302743" y="4854572"/>
              <a:ext cx="504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4)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580112" y="1162388"/>
            <a:ext cx="1537171" cy="670568"/>
            <a:chOff x="5785061" y="1162388"/>
            <a:chExt cx="1537171" cy="6705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6289117" y="1162388"/>
                  <a:ext cx="385042" cy="67050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9117" y="1162388"/>
                  <a:ext cx="385042" cy="67050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/>
                <p:cNvSpPr/>
                <p:nvPr/>
              </p:nvSpPr>
              <p:spPr>
                <a:xfrm>
                  <a:off x="6937190" y="1162388"/>
                  <a:ext cx="385042" cy="6705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7190" y="1162388"/>
                  <a:ext cx="385042" cy="67056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/>
            <p:cNvSpPr txBox="1"/>
            <p:nvPr/>
          </p:nvSpPr>
          <p:spPr>
            <a:xfrm>
              <a:off x="5785061" y="1162388"/>
              <a:ext cx="504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6)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511595" y="2180387"/>
            <a:ext cx="1679838" cy="697114"/>
            <a:chOff x="5621136" y="2180387"/>
            <a:chExt cx="1679838" cy="6971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6125192" y="2180387"/>
                  <a:ext cx="385042" cy="6705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5192" y="2180387"/>
                  <a:ext cx="385042" cy="67056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6773265" y="2180387"/>
                  <a:ext cx="527709" cy="6971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3265" y="2180387"/>
                  <a:ext cx="527709" cy="69711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/>
            <p:cNvSpPr txBox="1"/>
            <p:nvPr/>
          </p:nvSpPr>
          <p:spPr>
            <a:xfrm>
              <a:off x="5621136" y="2180387"/>
              <a:ext cx="504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7)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012390" y="3338999"/>
                <a:ext cx="38504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390" y="3338999"/>
                <a:ext cx="385041" cy="66851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660463" y="3338999"/>
                <a:ext cx="527709" cy="697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463" y="3338999"/>
                <a:ext cx="527709" cy="69705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5508334" y="3338999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5565539" y="4548800"/>
            <a:ext cx="1961493" cy="703662"/>
            <a:chOff x="5590138" y="4525340"/>
            <a:chExt cx="1961493" cy="7036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6094194" y="4525340"/>
                  <a:ext cx="527709" cy="6971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60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4194" y="4525340"/>
                  <a:ext cx="527709" cy="697114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6881255" y="4531888"/>
                  <a:ext cx="670376" cy="6971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80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120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1255" y="4531888"/>
                  <a:ext cx="670376" cy="697114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TextBox 32"/>
            <p:cNvSpPr txBox="1"/>
            <p:nvPr/>
          </p:nvSpPr>
          <p:spPr>
            <a:xfrm>
              <a:off x="5590138" y="4525340"/>
              <a:ext cx="504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9)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07504" y="445762"/>
            <a:ext cx="417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Multiply</a:t>
            </a:r>
            <a:r>
              <a:rPr lang="en-GB" dirty="0"/>
              <a:t> these two fractions so they have the same denominator of </a:t>
            </a:r>
            <a:r>
              <a:rPr lang="en-GB" b="1" dirty="0"/>
              <a:t>12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5353" y="2953388"/>
            <a:ext cx="417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Multiply</a:t>
            </a:r>
            <a:r>
              <a:rPr lang="en-GB" dirty="0"/>
              <a:t> these two fractions so they have the same denominator of </a:t>
            </a:r>
            <a:r>
              <a:rPr lang="en-GB" b="1" dirty="0"/>
              <a:t>24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75460" y="452974"/>
            <a:ext cx="417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Change</a:t>
            </a:r>
            <a:r>
              <a:rPr lang="en-GB" dirty="0"/>
              <a:t> these two fractions so they have the same denominator of </a:t>
            </a:r>
            <a:r>
              <a:rPr lang="en-GB" b="1" dirty="0"/>
              <a:t>30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323159" y="5882347"/>
            <a:ext cx="1697654" cy="724196"/>
            <a:chOff x="251520" y="3563724"/>
            <a:chExt cx="1697654" cy="7241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773392" y="3592858"/>
                  <a:ext cx="385042" cy="6685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3392" y="3592858"/>
                  <a:ext cx="385042" cy="668516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1421465" y="3592858"/>
                  <a:ext cx="527709" cy="69506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1465" y="3592858"/>
                  <a:ext cx="527709" cy="69506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TextBox 42"/>
            <p:cNvSpPr txBox="1"/>
            <p:nvPr/>
          </p:nvSpPr>
          <p:spPr>
            <a:xfrm>
              <a:off x="251520" y="3563724"/>
              <a:ext cx="504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042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5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66666" y="1223276"/>
                <a:ext cx="385042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666" y="1223276"/>
                <a:ext cx="385042" cy="6685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14739" y="1223276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739" y="1223276"/>
                <a:ext cx="385042" cy="670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62610" y="1223276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78861" y="2130312"/>
            <a:ext cx="1033115" cy="670568"/>
            <a:chOff x="990848" y="2207528"/>
            <a:chExt cx="1033115" cy="6705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990848" y="2207528"/>
                  <a:ext cx="385042" cy="6705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848" y="2207528"/>
                  <a:ext cx="385042" cy="67056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1638921" y="2207528"/>
                  <a:ext cx="385042" cy="6685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8921" y="2207528"/>
                  <a:ext cx="385042" cy="66851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TextBox 14"/>
          <p:cNvSpPr txBox="1"/>
          <p:nvPr/>
        </p:nvSpPr>
        <p:spPr>
          <a:xfrm>
            <a:off x="290608" y="2180775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1592" y="3730298"/>
            <a:ext cx="1554987" cy="699702"/>
            <a:chOff x="251520" y="3563724"/>
            <a:chExt cx="1554987" cy="6997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>
                  <a:off x="773392" y="3592858"/>
                  <a:ext cx="385042" cy="6685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3392" y="3592858"/>
                  <a:ext cx="385042" cy="66851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1421465" y="3592858"/>
                  <a:ext cx="385042" cy="6705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1465" y="3592858"/>
                  <a:ext cx="385042" cy="67056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7"/>
            <p:cNvSpPr txBox="1"/>
            <p:nvPr/>
          </p:nvSpPr>
          <p:spPr>
            <a:xfrm>
              <a:off x="251520" y="3563724"/>
              <a:ext cx="504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3)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09408" y="4787988"/>
            <a:ext cx="1537171" cy="670568"/>
            <a:chOff x="302743" y="4854572"/>
            <a:chExt cx="1537171" cy="6705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806799" y="4854572"/>
                  <a:ext cx="385042" cy="6705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6799" y="4854572"/>
                  <a:ext cx="385042" cy="67056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1454872" y="4854572"/>
                  <a:ext cx="385042" cy="6705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4872" y="4854572"/>
                  <a:ext cx="385042" cy="67056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/>
            <p:cNvSpPr txBox="1"/>
            <p:nvPr/>
          </p:nvSpPr>
          <p:spPr>
            <a:xfrm>
              <a:off x="302743" y="4854572"/>
              <a:ext cx="504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4)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580112" y="1162388"/>
            <a:ext cx="1537171" cy="670568"/>
            <a:chOff x="5785061" y="1162388"/>
            <a:chExt cx="1537171" cy="6705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6289117" y="1162388"/>
                  <a:ext cx="385042" cy="67050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9117" y="1162388"/>
                  <a:ext cx="385042" cy="67050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/>
                <p:cNvSpPr/>
                <p:nvPr/>
              </p:nvSpPr>
              <p:spPr>
                <a:xfrm>
                  <a:off x="6937190" y="1162388"/>
                  <a:ext cx="385042" cy="6705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7190" y="1162388"/>
                  <a:ext cx="385042" cy="67056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/>
            <p:cNvSpPr txBox="1"/>
            <p:nvPr/>
          </p:nvSpPr>
          <p:spPr>
            <a:xfrm>
              <a:off x="5785061" y="1162388"/>
              <a:ext cx="504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6)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511595" y="2180387"/>
            <a:ext cx="1679838" cy="697114"/>
            <a:chOff x="5621136" y="2180387"/>
            <a:chExt cx="1679838" cy="6971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6125192" y="2180387"/>
                  <a:ext cx="385042" cy="6705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5192" y="2180387"/>
                  <a:ext cx="385042" cy="67056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6773265" y="2180387"/>
                  <a:ext cx="527709" cy="6971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3265" y="2180387"/>
                  <a:ext cx="527709" cy="69711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/>
            <p:cNvSpPr txBox="1"/>
            <p:nvPr/>
          </p:nvSpPr>
          <p:spPr>
            <a:xfrm>
              <a:off x="5621136" y="2180387"/>
              <a:ext cx="504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7)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012390" y="3338999"/>
                <a:ext cx="38504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390" y="3338999"/>
                <a:ext cx="385041" cy="66851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660463" y="3338999"/>
                <a:ext cx="527709" cy="697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463" y="3338999"/>
                <a:ext cx="527709" cy="69705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5508334" y="3338999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5565539" y="4548800"/>
            <a:ext cx="1961493" cy="703662"/>
            <a:chOff x="5590138" y="4525340"/>
            <a:chExt cx="1961493" cy="7036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6094194" y="4525340"/>
                  <a:ext cx="527709" cy="6971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60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4194" y="4525340"/>
                  <a:ext cx="527709" cy="697114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6881255" y="4531888"/>
                  <a:ext cx="670376" cy="6971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40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120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1255" y="4531888"/>
                  <a:ext cx="670376" cy="697114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TextBox 32"/>
            <p:cNvSpPr txBox="1"/>
            <p:nvPr/>
          </p:nvSpPr>
          <p:spPr>
            <a:xfrm>
              <a:off x="5590138" y="4525340"/>
              <a:ext cx="504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9)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07504" y="445762"/>
            <a:ext cx="417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Multiply</a:t>
            </a:r>
            <a:r>
              <a:rPr lang="en-GB" dirty="0"/>
              <a:t> these two fractions so they have the same denominator of </a:t>
            </a:r>
            <a:r>
              <a:rPr lang="en-GB" b="1" dirty="0"/>
              <a:t>12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5353" y="2953388"/>
            <a:ext cx="417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Multiply</a:t>
            </a:r>
            <a:r>
              <a:rPr lang="en-GB" dirty="0"/>
              <a:t> these two fractions so they have the same denominator of </a:t>
            </a:r>
            <a:r>
              <a:rPr lang="en-GB" b="1" dirty="0"/>
              <a:t>24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75460" y="452974"/>
            <a:ext cx="417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Change</a:t>
            </a:r>
            <a:r>
              <a:rPr lang="en-GB" dirty="0"/>
              <a:t> these two fractions so they have the same denominator of </a:t>
            </a:r>
            <a:r>
              <a:rPr lang="en-GB" b="1" dirty="0"/>
              <a:t>30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323159" y="5882347"/>
            <a:ext cx="1697654" cy="724196"/>
            <a:chOff x="251520" y="3563724"/>
            <a:chExt cx="1697654" cy="7241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773392" y="3592858"/>
                  <a:ext cx="385042" cy="6685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3392" y="3592858"/>
                  <a:ext cx="385042" cy="668516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1421465" y="3592858"/>
                  <a:ext cx="527709" cy="69506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1465" y="3592858"/>
                  <a:ext cx="527709" cy="69506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TextBox 42"/>
            <p:cNvSpPr txBox="1"/>
            <p:nvPr/>
          </p:nvSpPr>
          <p:spPr>
            <a:xfrm>
              <a:off x="251520" y="3563724"/>
              <a:ext cx="504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5)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490710" y="1213741"/>
            <a:ext cx="1175782" cy="695062"/>
            <a:chOff x="990848" y="2207528"/>
            <a:chExt cx="1175782" cy="6950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990848" y="2207528"/>
                  <a:ext cx="527709" cy="69506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848" y="2207528"/>
                  <a:ext cx="527709" cy="69506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/>
                <p:cNvSpPr/>
                <p:nvPr/>
              </p:nvSpPr>
              <p:spPr>
                <a:xfrm>
                  <a:off x="1638921" y="2207528"/>
                  <a:ext cx="527709" cy="6685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8921" y="2207528"/>
                  <a:ext cx="527709" cy="668516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Group 48"/>
          <p:cNvGrpSpPr/>
          <p:nvPr/>
        </p:nvGrpSpPr>
        <p:grpSpPr>
          <a:xfrm>
            <a:off x="2490710" y="2075401"/>
            <a:ext cx="1175782" cy="695062"/>
            <a:chOff x="990848" y="2207528"/>
            <a:chExt cx="1175782" cy="6950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/>
                <p:cNvSpPr/>
                <p:nvPr/>
              </p:nvSpPr>
              <p:spPr>
                <a:xfrm>
                  <a:off x="990848" y="2207528"/>
                  <a:ext cx="527709" cy="69506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Rectangle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848" y="2207528"/>
                  <a:ext cx="527709" cy="69506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Rectangle 50"/>
                <p:cNvSpPr/>
                <p:nvPr/>
              </p:nvSpPr>
              <p:spPr>
                <a:xfrm>
                  <a:off x="1638921" y="2207528"/>
                  <a:ext cx="527709" cy="69506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Rectangle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8921" y="2207528"/>
                  <a:ext cx="527709" cy="69506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Group 51"/>
          <p:cNvGrpSpPr/>
          <p:nvPr/>
        </p:nvGrpSpPr>
        <p:grpSpPr>
          <a:xfrm>
            <a:off x="2489848" y="3759891"/>
            <a:ext cx="1175782" cy="695062"/>
            <a:chOff x="990848" y="2207528"/>
            <a:chExt cx="1175782" cy="6950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Rectangle 52"/>
                <p:cNvSpPr/>
                <p:nvPr/>
              </p:nvSpPr>
              <p:spPr>
                <a:xfrm>
                  <a:off x="990848" y="2207528"/>
                  <a:ext cx="527709" cy="69506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24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Rectangle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848" y="2207528"/>
                  <a:ext cx="527709" cy="69506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1638921" y="2207528"/>
                  <a:ext cx="527709" cy="66742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24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8921" y="2207528"/>
                  <a:ext cx="527709" cy="667427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5" name="Group 54"/>
          <p:cNvGrpSpPr/>
          <p:nvPr/>
        </p:nvGrpSpPr>
        <p:grpSpPr>
          <a:xfrm>
            <a:off x="2504765" y="4758391"/>
            <a:ext cx="1175782" cy="695062"/>
            <a:chOff x="990848" y="2207528"/>
            <a:chExt cx="1175782" cy="6950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/>
                <p:cNvSpPr/>
                <p:nvPr/>
              </p:nvSpPr>
              <p:spPr>
                <a:xfrm>
                  <a:off x="990848" y="2207528"/>
                  <a:ext cx="527709" cy="69506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16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24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848" y="2207528"/>
                  <a:ext cx="527709" cy="695062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/>
                <p:cNvSpPr/>
                <p:nvPr/>
              </p:nvSpPr>
              <p:spPr>
                <a:xfrm>
                  <a:off x="1638921" y="2207528"/>
                  <a:ext cx="527709" cy="69506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24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8921" y="2207528"/>
                  <a:ext cx="527709" cy="695062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Group 57"/>
          <p:cNvGrpSpPr/>
          <p:nvPr/>
        </p:nvGrpSpPr>
        <p:grpSpPr>
          <a:xfrm>
            <a:off x="2518897" y="5911481"/>
            <a:ext cx="1175782" cy="695062"/>
            <a:chOff x="990848" y="2207528"/>
            <a:chExt cx="1175782" cy="6950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Rectangle 58"/>
                <p:cNvSpPr/>
                <p:nvPr/>
              </p:nvSpPr>
              <p:spPr>
                <a:xfrm>
                  <a:off x="990848" y="2207528"/>
                  <a:ext cx="527709" cy="69506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24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Rectangle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848" y="2207528"/>
                  <a:ext cx="527709" cy="695062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 59"/>
                <p:cNvSpPr/>
                <p:nvPr/>
              </p:nvSpPr>
              <p:spPr>
                <a:xfrm>
                  <a:off x="1638921" y="2207528"/>
                  <a:ext cx="527709" cy="69506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24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Rectangle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8921" y="2207528"/>
                  <a:ext cx="527709" cy="695062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1" name="Group 60"/>
          <p:cNvGrpSpPr/>
          <p:nvPr/>
        </p:nvGrpSpPr>
        <p:grpSpPr>
          <a:xfrm>
            <a:off x="7651691" y="1162388"/>
            <a:ext cx="1175782" cy="697114"/>
            <a:chOff x="990848" y="2207528"/>
            <a:chExt cx="1175782" cy="6971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ectangle 61"/>
                <p:cNvSpPr/>
                <p:nvPr/>
              </p:nvSpPr>
              <p:spPr>
                <a:xfrm>
                  <a:off x="990848" y="2207528"/>
                  <a:ext cx="527709" cy="69506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18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30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Rectangle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848" y="2207528"/>
                  <a:ext cx="527709" cy="695062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/>
                <p:cNvSpPr/>
                <p:nvPr/>
              </p:nvSpPr>
              <p:spPr>
                <a:xfrm>
                  <a:off x="1638921" y="2207528"/>
                  <a:ext cx="527709" cy="6971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15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30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Rectangle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8921" y="2207528"/>
                  <a:ext cx="527709" cy="697114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4" name="Group 63"/>
          <p:cNvGrpSpPr/>
          <p:nvPr/>
        </p:nvGrpSpPr>
        <p:grpSpPr>
          <a:xfrm>
            <a:off x="7626120" y="2182439"/>
            <a:ext cx="1175782" cy="697114"/>
            <a:chOff x="990848" y="2207528"/>
            <a:chExt cx="1175782" cy="6971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64"/>
                <p:cNvSpPr/>
                <p:nvPr/>
              </p:nvSpPr>
              <p:spPr>
                <a:xfrm>
                  <a:off x="990848" y="2207528"/>
                  <a:ext cx="527709" cy="69506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30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848" y="2207528"/>
                  <a:ext cx="527709" cy="695062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/>
                <p:nvPr/>
              </p:nvSpPr>
              <p:spPr>
                <a:xfrm>
                  <a:off x="1638921" y="2207528"/>
                  <a:ext cx="527709" cy="6971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30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8921" y="2207528"/>
                  <a:ext cx="527709" cy="697114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7" name="Group 66"/>
          <p:cNvGrpSpPr/>
          <p:nvPr/>
        </p:nvGrpSpPr>
        <p:grpSpPr>
          <a:xfrm>
            <a:off x="7706591" y="3347435"/>
            <a:ext cx="1175782" cy="695062"/>
            <a:chOff x="990848" y="2207528"/>
            <a:chExt cx="1175782" cy="6950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Rectangle 67"/>
                <p:cNvSpPr/>
                <p:nvPr/>
              </p:nvSpPr>
              <p:spPr>
                <a:xfrm>
                  <a:off x="990848" y="2207528"/>
                  <a:ext cx="527709" cy="69506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16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30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848" y="2207528"/>
                  <a:ext cx="527709" cy="695062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Rectangle 68"/>
                <p:cNvSpPr/>
                <p:nvPr/>
              </p:nvSpPr>
              <p:spPr>
                <a:xfrm>
                  <a:off x="1638921" y="2207528"/>
                  <a:ext cx="527709" cy="6705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30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Rectangle 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8921" y="2207528"/>
                  <a:ext cx="527709" cy="670568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0" name="Group 69"/>
          <p:cNvGrpSpPr/>
          <p:nvPr/>
        </p:nvGrpSpPr>
        <p:grpSpPr>
          <a:xfrm>
            <a:off x="7786384" y="4525530"/>
            <a:ext cx="1175782" cy="697114"/>
            <a:chOff x="990848" y="2207528"/>
            <a:chExt cx="1175782" cy="6971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Rectangle 70"/>
                <p:cNvSpPr/>
                <p:nvPr/>
              </p:nvSpPr>
              <p:spPr>
                <a:xfrm>
                  <a:off x="990848" y="2207528"/>
                  <a:ext cx="527709" cy="6971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30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Rectangle 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848" y="2207528"/>
                  <a:ext cx="527709" cy="697114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Rectangle 71"/>
                <p:cNvSpPr/>
                <p:nvPr/>
              </p:nvSpPr>
              <p:spPr>
                <a:xfrm>
                  <a:off x="1638921" y="2207528"/>
                  <a:ext cx="527709" cy="6971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30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2" name="Rectangle 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8921" y="2207528"/>
                  <a:ext cx="527709" cy="697114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905683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271</Words>
  <Application>Microsoft Office PowerPoint</Application>
  <PresentationFormat>On-screen Show (4:3)</PresentationFormat>
  <Paragraphs>122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Multiply fractions so they have the same denominator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Equivalent Fractions</dc:title>
  <dc:creator>Graeme Mitchinson</dc:creator>
  <cp:lastModifiedBy>Craig Barton</cp:lastModifiedBy>
  <cp:revision>97</cp:revision>
  <dcterms:created xsi:type="dcterms:W3CDTF">2017-07-05T14:08:30Z</dcterms:created>
  <dcterms:modified xsi:type="dcterms:W3CDTF">2020-03-17T08:58:53Z</dcterms:modified>
</cp:coreProperties>
</file>