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309" r:id="rId3"/>
    <p:sldId id="310" r:id="rId4"/>
    <p:sldId id="311" r:id="rId5"/>
    <p:sldId id="313" r:id="rId6"/>
    <p:sldId id="312" r:id="rId7"/>
    <p:sldId id="30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0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83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849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883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257" y="129567"/>
            <a:ext cx="821050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Proportion: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Unitary Method and Scaling Ingredients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3722913" y="3887680"/>
            <a:ext cx="1698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5 People</a:t>
            </a:r>
          </a:p>
          <a:p>
            <a:endParaRPr lang="en-GB" sz="2400" i="1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100g egg </a:t>
            </a:r>
          </a:p>
          <a:p>
            <a:r>
              <a:rPr lang="en-GB" sz="2400" dirty="0">
                <a:solidFill>
                  <a:schemeClr val="bg1"/>
                </a:solidFill>
              </a:rPr>
              <a:t>25g pork</a:t>
            </a:r>
          </a:p>
          <a:p>
            <a:r>
              <a:rPr lang="en-GB" sz="2400" dirty="0">
                <a:solidFill>
                  <a:schemeClr val="bg1"/>
                </a:solidFill>
              </a:rPr>
              <a:t>10g sugar</a:t>
            </a:r>
          </a:p>
          <a:p>
            <a:r>
              <a:rPr lang="en-GB" sz="2400" dirty="0">
                <a:solidFill>
                  <a:schemeClr val="bg1"/>
                </a:solidFill>
              </a:rPr>
              <a:t>20g carrots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1915280" y="3880410"/>
            <a:ext cx="1698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1 Person</a:t>
            </a:r>
          </a:p>
          <a:p>
            <a:endParaRPr lang="en-GB" sz="2400" i="1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?g egg </a:t>
            </a:r>
          </a:p>
          <a:p>
            <a:r>
              <a:rPr lang="en-GB" sz="2400" dirty="0">
                <a:solidFill>
                  <a:schemeClr val="bg1"/>
                </a:solidFill>
              </a:rPr>
              <a:t>?g pork</a:t>
            </a:r>
          </a:p>
          <a:p>
            <a:r>
              <a:rPr lang="en-GB" sz="2400" dirty="0">
                <a:solidFill>
                  <a:schemeClr val="bg1"/>
                </a:solidFill>
              </a:rPr>
              <a:t>?g sugar</a:t>
            </a:r>
          </a:p>
          <a:p>
            <a:r>
              <a:rPr lang="en-GB" sz="2400" dirty="0">
                <a:solidFill>
                  <a:schemeClr val="bg1"/>
                </a:solidFill>
              </a:rPr>
              <a:t>?g carrots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5360383" y="3901495"/>
            <a:ext cx="1698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7 People</a:t>
            </a:r>
          </a:p>
          <a:p>
            <a:endParaRPr lang="en-GB" sz="2400" i="1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?g egg </a:t>
            </a:r>
          </a:p>
          <a:p>
            <a:r>
              <a:rPr lang="en-GB" sz="2400" dirty="0">
                <a:solidFill>
                  <a:schemeClr val="bg1"/>
                </a:solidFill>
              </a:rPr>
              <a:t>?g pork</a:t>
            </a:r>
          </a:p>
          <a:p>
            <a:r>
              <a:rPr lang="en-GB" sz="2400" dirty="0">
                <a:solidFill>
                  <a:schemeClr val="bg1"/>
                </a:solidFill>
              </a:rPr>
              <a:t>?g sugar</a:t>
            </a:r>
          </a:p>
          <a:p>
            <a:r>
              <a:rPr lang="en-GB" sz="2400" dirty="0">
                <a:solidFill>
                  <a:schemeClr val="bg1"/>
                </a:solidFill>
              </a:rPr>
              <a:t>?g carrots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1548696" y="646837"/>
            <a:ext cx="1671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911582" y="2068749"/>
            <a:ext cx="279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ingredients do I need for 7 People?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6014794" y="706479"/>
            <a:ext cx="1671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5525551" y="2149203"/>
            <a:ext cx="279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ingredients do I need for 7 People?</a:t>
            </a:r>
          </a:p>
        </p:txBody>
      </p:sp>
      <p:sp>
        <p:nvSpPr>
          <p:cNvPr id="31" name="Curved Right Arrow 30"/>
          <p:cNvSpPr/>
          <p:nvPr/>
        </p:nvSpPr>
        <p:spPr>
          <a:xfrm rot="5400000">
            <a:off x="1052659" y="2916450"/>
            <a:ext cx="658118" cy="1651326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351315" y="4033919"/>
            <a:ext cx="1205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Person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egg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3173629" y="4058432"/>
            <a:ext cx="1295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140g egg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1822473" y="4058432"/>
            <a:ext cx="1351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</p:txBody>
      </p:sp>
      <p:sp>
        <p:nvSpPr>
          <p:cNvPr id="35" name="Curved Right Arrow 34"/>
          <p:cNvSpPr/>
          <p:nvPr/>
        </p:nvSpPr>
        <p:spPr>
          <a:xfrm rot="16200000">
            <a:off x="1988192" y="3734166"/>
            <a:ext cx="658118" cy="3104283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25919" y="3059368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919" y="3059368"/>
                <a:ext cx="84908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702795" y="5627140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795" y="5627140"/>
                <a:ext cx="84908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4689275" y="4058432"/>
            <a:ext cx="1671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Person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egg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7659082" y="4058432"/>
            <a:ext cx="1295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70g egg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6028082" y="4058026"/>
            <a:ext cx="1351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</p:txBody>
      </p:sp>
      <p:sp>
        <p:nvSpPr>
          <p:cNvPr id="40" name="Curved Right Arrow 39"/>
          <p:cNvSpPr/>
          <p:nvPr/>
        </p:nvSpPr>
        <p:spPr>
          <a:xfrm rot="5400000">
            <a:off x="5510359" y="2846004"/>
            <a:ext cx="658118" cy="1651326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483619" y="2988922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÷10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619" y="2988922"/>
                <a:ext cx="8490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urved Right Arrow 42"/>
          <p:cNvSpPr/>
          <p:nvPr/>
        </p:nvSpPr>
        <p:spPr>
          <a:xfrm rot="16200000">
            <a:off x="6393815" y="3834570"/>
            <a:ext cx="658118" cy="3104283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108418" y="5727544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418" y="5727544"/>
                <a:ext cx="8490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17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31" grpId="0" animBg="1"/>
      <p:bldP spid="32" grpId="0"/>
      <p:bldP spid="33" grpId="0"/>
      <p:bldP spid="34" grpId="0"/>
      <p:bldP spid="35" grpId="0" animBg="1"/>
      <p:bldP spid="2" grpId="0"/>
      <p:bldP spid="36" grpId="0"/>
      <p:bldP spid="37" grpId="0"/>
      <p:bldP spid="38" grpId="0"/>
      <p:bldP spid="39" grpId="0"/>
      <p:bldP spid="40" grpId="0" animBg="1"/>
      <p:bldP spid="41" grpId="0"/>
      <p:bldP spid="43" grpId="0" animBg="1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1548696" y="646837"/>
            <a:ext cx="1671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948443" y="2061665"/>
            <a:ext cx="279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ingredients do I need for 7 People?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6014794" y="667042"/>
            <a:ext cx="1671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5471123" y="2061665"/>
            <a:ext cx="279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ingredients do I need for 7 People?</a:t>
            </a:r>
          </a:p>
        </p:txBody>
      </p:sp>
      <p:sp>
        <p:nvSpPr>
          <p:cNvPr id="31" name="Curved Right Arrow 30"/>
          <p:cNvSpPr/>
          <p:nvPr/>
        </p:nvSpPr>
        <p:spPr>
          <a:xfrm rot="5400000">
            <a:off x="1006722" y="2790291"/>
            <a:ext cx="658118" cy="1651326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305378" y="3907760"/>
            <a:ext cx="12058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Person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egg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pork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3127692" y="3932273"/>
            <a:ext cx="1295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140g egg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70g pork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1776536" y="3932273"/>
            <a:ext cx="135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</p:txBody>
      </p:sp>
      <p:sp>
        <p:nvSpPr>
          <p:cNvPr id="35" name="Curved Right Arrow 34"/>
          <p:cNvSpPr/>
          <p:nvPr/>
        </p:nvSpPr>
        <p:spPr>
          <a:xfrm rot="16200000">
            <a:off x="1972749" y="3926501"/>
            <a:ext cx="658118" cy="3104283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79982" y="2933209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982" y="2933209"/>
                <a:ext cx="84908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819047" y="5918803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047" y="5918803"/>
                <a:ext cx="84908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4712423" y="3907760"/>
            <a:ext cx="1302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Person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5g pork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7682229" y="3907760"/>
            <a:ext cx="1295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35g pork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6331073" y="3907760"/>
            <a:ext cx="135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</p:txBody>
      </p:sp>
      <p:sp>
        <p:nvSpPr>
          <p:cNvPr id="41" name="Curved Right Arrow 40"/>
          <p:cNvSpPr/>
          <p:nvPr/>
        </p:nvSpPr>
        <p:spPr>
          <a:xfrm rot="5400000">
            <a:off x="5512846" y="2655512"/>
            <a:ext cx="658118" cy="1651326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106" y="2798430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÷10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106" y="2798430"/>
                <a:ext cx="8490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urved Right Arrow 42"/>
          <p:cNvSpPr/>
          <p:nvPr/>
        </p:nvSpPr>
        <p:spPr>
          <a:xfrm rot="16200000">
            <a:off x="6255943" y="3968923"/>
            <a:ext cx="658118" cy="3104283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102241" y="5961225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241" y="5961225"/>
                <a:ext cx="8490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6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31" grpId="0" animBg="1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1548696" y="646837"/>
            <a:ext cx="1671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carrots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984985" y="2306179"/>
            <a:ext cx="279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ingredients do I need for 7 People?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6017990" y="585080"/>
            <a:ext cx="1671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carrots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5549678" y="2326256"/>
            <a:ext cx="279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ingredients do I need for 7 People?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4683217" y="3889626"/>
            <a:ext cx="1671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Person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2g carrots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7424993" y="3889626"/>
            <a:ext cx="1295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14g carrots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6036231" y="3902776"/>
            <a:ext cx="13511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carrots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219299" y="3916162"/>
            <a:ext cx="1671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Person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0000"/>
                </a:solidFill>
                <a:latin typeface="Calibri" panose="020F0502020204030204"/>
              </a:rPr>
              <a:t>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4g carrots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3043811" y="3889626"/>
            <a:ext cx="1295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28g carrots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1730100" y="3927374"/>
            <a:ext cx="13511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carrots</a:t>
            </a:r>
          </a:p>
        </p:txBody>
      </p:sp>
      <p:sp>
        <p:nvSpPr>
          <p:cNvPr id="37" name="Curved Right Arrow 36"/>
          <p:cNvSpPr/>
          <p:nvPr/>
        </p:nvSpPr>
        <p:spPr>
          <a:xfrm rot="5400000">
            <a:off x="1006722" y="2790291"/>
            <a:ext cx="658118" cy="1651326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79982" y="2933209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982" y="2933209"/>
                <a:ext cx="84908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urved Right Arrow 38"/>
          <p:cNvSpPr/>
          <p:nvPr/>
        </p:nvSpPr>
        <p:spPr>
          <a:xfrm rot="16200000">
            <a:off x="1878019" y="4496366"/>
            <a:ext cx="658118" cy="3104283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724317" y="6488668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317" y="6488668"/>
                <a:ext cx="84908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urved Right Arrow 40"/>
          <p:cNvSpPr/>
          <p:nvPr/>
        </p:nvSpPr>
        <p:spPr>
          <a:xfrm rot="5400000">
            <a:off x="5421693" y="2677198"/>
            <a:ext cx="658118" cy="1651326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94953" y="2820116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÷10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953" y="2820116"/>
                <a:ext cx="8490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urved Right Arrow 42"/>
          <p:cNvSpPr/>
          <p:nvPr/>
        </p:nvSpPr>
        <p:spPr>
          <a:xfrm rot="16200000">
            <a:off x="6240684" y="4478851"/>
            <a:ext cx="658118" cy="3104283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86982" y="6471153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982" y="6471153"/>
                <a:ext cx="8490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37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1548696" y="646837"/>
            <a:ext cx="1671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carrots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984985" y="2687220"/>
            <a:ext cx="279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ingredients do I need for 10 People?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6014794" y="706479"/>
            <a:ext cx="1671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carrots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5525551" y="2563663"/>
            <a:ext cx="279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ingredients do I need for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15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People?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7424993" y="3889626"/>
            <a:ext cx="1295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0000"/>
                </a:solidFill>
                <a:latin typeface="Calibri" panose="020F0502020204030204"/>
              </a:rPr>
              <a:t>15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75g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30g carrots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4978826" y="3889626"/>
            <a:ext cx="13511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carrots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3043811" y="3889626"/>
            <a:ext cx="1295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0000"/>
                </a:solidFill>
                <a:latin typeface="Calibri" panose="020F0502020204030204"/>
              </a:rPr>
              <a:t>20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40g carrots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309407" y="3828609"/>
            <a:ext cx="13511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People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100g egg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50g pork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10g sugar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20g carrots</a:t>
            </a:r>
          </a:p>
        </p:txBody>
      </p:sp>
      <p:sp>
        <p:nvSpPr>
          <p:cNvPr id="39" name="Curved Right Arrow 38"/>
          <p:cNvSpPr/>
          <p:nvPr/>
        </p:nvSpPr>
        <p:spPr>
          <a:xfrm rot="16200000">
            <a:off x="1878019" y="4496366"/>
            <a:ext cx="658118" cy="3104283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919299" y="6386675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299" y="6386675"/>
                <a:ext cx="849086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urved Right Arrow 40"/>
          <p:cNvSpPr/>
          <p:nvPr/>
        </p:nvSpPr>
        <p:spPr>
          <a:xfrm rot="16200000">
            <a:off x="6520811" y="4505474"/>
            <a:ext cx="658118" cy="3104283"/>
          </a:xfrm>
          <a:prstGeom prst="curvedRightArrow">
            <a:avLst>
              <a:gd name="adj1" fmla="val 10181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60325" y="6424521"/>
                <a:ext cx="84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1.5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325" y="6424521"/>
                <a:ext cx="849086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46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32" grpId="0"/>
      <p:bldP spid="33" grpId="0"/>
      <p:bldP spid="35" grpId="0"/>
      <p:bldP spid="36" grpId="0"/>
      <p:bldP spid="39" grpId="0" animBg="1"/>
      <p:bldP spid="40" grpId="0"/>
      <p:bldP spid="41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446881" y="309254"/>
            <a:ext cx="36585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1) How much ingredients do I need for 8 People?</a:t>
            </a:r>
          </a:p>
          <a:p>
            <a:r>
              <a:rPr lang="en-GB" u="sng" dirty="0"/>
              <a:t>5 People</a:t>
            </a:r>
          </a:p>
          <a:p>
            <a:r>
              <a:rPr lang="en-GB" dirty="0"/>
              <a:t>120g egg </a:t>
            </a:r>
          </a:p>
          <a:p>
            <a:r>
              <a:rPr lang="en-GB" dirty="0"/>
              <a:t>60g pork</a:t>
            </a:r>
          </a:p>
          <a:p>
            <a:r>
              <a:rPr lang="en-GB" dirty="0"/>
              <a:t>10g sugar</a:t>
            </a:r>
          </a:p>
          <a:p>
            <a:r>
              <a:rPr lang="en-GB" dirty="0"/>
              <a:t>40g carrots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881" y="2509860"/>
            <a:ext cx="36585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arenR" startAt="2"/>
            </a:pPr>
            <a:r>
              <a:rPr lang="en-GB" dirty="0">
                <a:solidFill>
                  <a:prstClr val="black"/>
                </a:solidFill>
              </a:rPr>
              <a:t>How much ingredients do I need for 8 People?</a:t>
            </a:r>
          </a:p>
          <a:p>
            <a:r>
              <a:rPr lang="en-GB" u="sng" dirty="0"/>
              <a:t>6 People</a:t>
            </a:r>
          </a:p>
          <a:p>
            <a:r>
              <a:rPr lang="en-GB" dirty="0"/>
              <a:t>120g egg </a:t>
            </a:r>
          </a:p>
          <a:p>
            <a:r>
              <a:rPr lang="en-GB" dirty="0"/>
              <a:t>60g pork</a:t>
            </a:r>
          </a:p>
          <a:p>
            <a:r>
              <a:rPr lang="en-GB" dirty="0"/>
              <a:t>12g sugar</a:t>
            </a:r>
          </a:p>
          <a:p>
            <a:r>
              <a:rPr lang="en-GB" dirty="0"/>
              <a:t>48g carrots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881" y="4710466"/>
            <a:ext cx="36585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3)  How much ingredients do I need for 8 People?</a:t>
            </a:r>
          </a:p>
          <a:p>
            <a:r>
              <a:rPr lang="en-GB" u="sng" dirty="0"/>
              <a:t>7 People</a:t>
            </a:r>
          </a:p>
          <a:p>
            <a:r>
              <a:rPr lang="en-GB" dirty="0"/>
              <a:t>140g egg </a:t>
            </a:r>
          </a:p>
          <a:p>
            <a:r>
              <a:rPr lang="en-GB" dirty="0"/>
              <a:t>63g pork</a:t>
            </a:r>
          </a:p>
          <a:p>
            <a:r>
              <a:rPr lang="en-GB" dirty="0"/>
              <a:t>21g sugar</a:t>
            </a:r>
          </a:p>
          <a:p>
            <a:r>
              <a:rPr lang="en-GB" dirty="0"/>
              <a:t>42g carrots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96688" y="309254"/>
            <a:ext cx="36355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4)  How much ingredients do I need for 28 People?</a:t>
            </a:r>
          </a:p>
          <a:p>
            <a:r>
              <a:rPr lang="en-GB" u="sng" dirty="0"/>
              <a:t>14 People</a:t>
            </a:r>
          </a:p>
          <a:p>
            <a:r>
              <a:rPr lang="en-GB" dirty="0"/>
              <a:t>140g egg </a:t>
            </a:r>
          </a:p>
          <a:p>
            <a:r>
              <a:rPr lang="en-GB" dirty="0"/>
              <a:t>60 g pork</a:t>
            </a:r>
          </a:p>
          <a:p>
            <a:r>
              <a:rPr lang="en-GB" dirty="0"/>
              <a:t>10g sugar</a:t>
            </a:r>
          </a:p>
          <a:p>
            <a:r>
              <a:rPr lang="en-GB" dirty="0"/>
              <a:t>40g carrots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96688" y="2515937"/>
            <a:ext cx="36355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5)  How much ingredients do I need for 21 People?</a:t>
            </a:r>
          </a:p>
          <a:p>
            <a:r>
              <a:rPr lang="en-GB" u="sng" dirty="0"/>
              <a:t>14 People</a:t>
            </a:r>
          </a:p>
          <a:p>
            <a:r>
              <a:rPr lang="en-GB" dirty="0"/>
              <a:t>140g egg </a:t>
            </a:r>
          </a:p>
          <a:p>
            <a:r>
              <a:rPr lang="en-GB" dirty="0"/>
              <a:t>60 g pork</a:t>
            </a:r>
          </a:p>
          <a:p>
            <a:r>
              <a:rPr lang="en-GB" dirty="0"/>
              <a:t>10g sugar</a:t>
            </a:r>
          </a:p>
          <a:p>
            <a:r>
              <a:rPr lang="en-GB" dirty="0"/>
              <a:t>40g carrots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0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C275B5-5DB2-46BE-A069-6F61B00F1478}"/>
              </a:ext>
            </a:extLst>
          </p:cNvPr>
          <p:cNvSpPr txBox="1"/>
          <p:nvPr/>
        </p:nvSpPr>
        <p:spPr>
          <a:xfrm>
            <a:off x="334916" y="198298"/>
            <a:ext cx="43617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1) How much ingredients do I need for 8 People?</a:t>
            </a:r>
          </a:p>
          <a:p>
            <a:endParaRPr lang="en-GB" dirty="0"/>
          </a:p>
          <a:p>
            <a:r>
              <a:rPr lang="en-GB" u="sng" dirty="0"/>
              <a:t>5 People</a:t>
            </a:r>
          </a:p>
          <a:p>
            <a:r>
              <a:rPr lang="en-GB" dirty="0"/>
              <a:t>120g egg </a:t>
            </a:r>
          </a:p>
          <a:p>
            <a:r>
              <a:rPr lang="en-GB" dirty="0"/>
              <a:t>60g pork</a:t>
            </a:r>
          </a:p>
          <a:p>
            <a:r>
              <a:rPr lang="en-GB" dirty="0"/>
              <a:t>10g sugar</a:t>
            </a:r>
          </a:p>
          <a:p>
            <a:r>
              <a:rPr lang="en-GB" dirty="0"/>
              <a:t>40g carrots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4914" y="2617578"/>
            <a:ext cx="43617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arenR" startAt="2"/>
            </a:pPr>
            <a:r>
              <a:rPr lang="en-GB" dirty="0">
                <a:solidFill>
                  <a:prstClr val="black"/>
                </a:solidFill>
              </a:rPr>
              <a:t>How much ingredients do I need for 8 People?</a:t>
            </a:r>
          </a:p>
          <a:p>
            <a:r>
              <a:rPr lang="en-GB" u="sng" dirty="0"/>
              <a:t>6 People</a:t>
            </a:r>
          </a:p>
          <a:p>
            <a:r>
              <a:rPr lang="en-GB" dirty="0"/>
              <a:t>120g egg </a:t>
            </a:r>
          </a:p>
          <a:p>
            <a:r>
              <a:rPr lang="en-GB" dirty="0"/>
              <a:t>60g pork</a:t>
            </a:r>
          </a:p>
          <a:p>
            <a:r>
              <a:rPr lang="en-GB" dirty="0"/>
              <a:t>12g sugar</a:t>
            </a:r>
          </a:p>
          <a:p>
            <a:r>
              <a:rPr lang="en-GB" dirty="0"/>
              <a:t>48g carrots</a:t>
            </a:r>
          </a:p>
          <a:p>
            <a:pPr marL="342900" lvl="0" indent="-342900">
              <a:buAutoNum type="arabicParenR" startAt="2"/>
            </a:pPr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915" y="4722621"/>
            <a:ext cx="43617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3)  How much ingredients do I need for 8 People?</a:t>
            </a:r>
          </a:p>
          <a:p>
            <a:r>
              <a:rPr lang="en-GB" u="sng" dirty="0"/>
              <a:t>7 People</a:t>
            </a:r>
          </a:p>
          <a:p>
            <a:r>
              <a:rPr lang="en-GB" dirty="0"/>
              <a:t>140g egg </a:t>
            </a:r>
          </a:p>
          <a:p>
            <a:r>
              <a:rPr lang="en-GB" dirty="0"/>
              <a:t>63g pork</a:t>
            </a:r>
          </a:p>
          <a:p>
            <a:r>
              <a:rPr lang="en-GB" dirty="0"/>
              <a:t>21g sugar</a:t>
            </a:r>
          </a:p>
          <a:p>
            <a:r>
              <a:rPr lang="en-GB" dirty="0"/>
              <a:t>42g carrots</a:t>
            </a:r>
          </a:p>
          <a:p>
            <a:pPr marL="342900" lvl="0" indent="-342900">
              <a:buAutoNum type="arabicParenR" startAt="2"/>
            </a:pPr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2225" y="198298"/>
            <a:ext cx="43617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4)  How much ingredients do I need for 28 People?</a:t>
            </a:r>
          </a:p>
          <a:p>
            <a:r>
              <a:rPr lang="en-GB" u="sng" dirty="0"/>
              <a:t>14 People</a:t>
            </a:r>
          </a:p>
          <a:p>
            <a:r>
              <a:rPr lang="en-GB" dirty="0"/>
              <a:t>140g egg </a:t>
            </a:r>
          </a:p>
          <a:p>
            <a:r>
              <a:rPr lang="en-GB" dirty="0"/>
              <a:t>60 g pork</a:t>
            </a:r>
          </a:p>
          <a:p>
            <a:r>
              <a:rPr lang="en-GB" dirty="0"/>
              <a:t>10g sugar</a:t>
            </a:r>
          </a:p>
          <a:p>
            <a:r>
              <a:rPr lang="en-GB" dirty="0"/>
              <a:t>40g carrots</a:t>
            </a:r>
          </a:p>
          <a:p>
            <a:pPr marL="342900" lvl="0" indent="-342900">
              <a:buAutoNum type="arabicParenR" startAt="2"/>
            </a:pPr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51221" y="983883"/>
            <a:ext cx="14197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FF0000"/>
                </a:solidFill>
              </a:rPr>
              <a:t>8 People</a:t>
            </a:r>
          </a:p>
          <a:p>
            <a:r>
              <a:rPr lang="en-GB" dirty="0">
                <a:solidFill>
                  <a:srgbClr val="FF0000"/>
                </a:solidFill>
              </a:rPr>
              <a:t>192g egg </a:t>
            </a:r>
          </a:p>
          <a:p>
            <a:r>
              <a:rPr lang="en-GB" dirty="0">
                <a:solidFill>
                  <a:srgbClr val="FF0000"/>
                </a:solidFill>
              </a:rPr>
              <a:t>96g pork</a:t>
            </a:r>
          </a:p>
          <a:p>
            <a:r>
              <a:rPr lang="en-GB" dirty="0">
                <a:solidFill>
                  <a:srgbClr val="FF0000"/>
                </a:solidFill>
              </a:rPr>
              <a:t>16g sugar</a:t>
            </a:r>
          </a:p>
          <a:p>
            <a:r>
              <a:rPr lang="en-GB" dirty="0">
                <a:solidFill>
                  <a:srgbClr val="FF0000"/>
                </a:solidFill>
              </a:rPr>
              <a:t>64g carrots</a:t>
            </a:r>
          </a:p>
        </p:txBody>
      </p:sp>
      <p:sp>
        <p:nvSpPr>
          <p:cNvPr id="8" name="Rectangle 7"/>
          <p:cNvSpPr/>
          <p:nvPr/>
        </p:nvSpPr>
        <p:spPr>
          <a:xfrm>
            <a:off x="2751221" y="3189815"/>
            <a:ext cx="14197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FF0000"/>
                </a:solidFill>
              </a:rPr>
              <a:t>8 People</a:t>
            </a:r>
          </a:p>
          <a:p>
            <a:r>
              <a:rPr lang="en-GB" dirty="0">
                <a:solidFill>
                  <a:srgbClr val="FF0000"/>
                </a:solidFill>
              </a:rPr>
              <a:t>160g egg </a:t>
            </a:r>
          </a:p>
          <a:p>
            <a:r>
              <a:rPr lang="en-GB" dirty="0">
                <a:solidFill>
                  <a:srgbClr val="FF0000"/>
                </a:solidFill>
              </a:rPr>
              <a:t>80g pork</a:t>
            </a:r>
          </a:p>
          <a:p>
            <a:r>
              <a:rPr lang="en-GB" dirty="0">
                <a:solidFill>
                  <a:srgbClr val="FF0000"/>
                </a:solidFill>
              </a:rPr>
              <a:t>16g sugar</a:t>
            </a:r>
          </a:p>
          <a:p>
            <a:r>
              <a:rPr lang="en-GB">
                <a:solidFill>
                  <a:srgbClr val="FF0000"/>
                </a:solidFill>
              </a:rPr>
              <a:t>64g </a:t>
            </a:r>
            <a:r>
              <a:rPr lang="en-GB" dirty="0">
                <a:solidFill>
                  <a:srgbClr val="FF0000"/>
                </a:solidFill>
              </a:rPr>
              <a:t>carrots</a:t>
            </a:r>
          </a:p>
        </p:txBody>
      </p:sp>
      <p:sp>
        <p:nvSpPr>
          <p:cNvPr id="9" name="Rectangle 8"/>
          <p:cNvSpPr/>
          <p:nvPr/>
        </p:nvSpPr>
        <p:spPr>
          <a:xfrm>
            <a:off x="2751221" y="5239380"/>
            <a:ext cx="14197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FF0000"/>
                </a:solidFill>
              </a:rPr>
              <a:t>8 People</a:t>
            </a:r>
          </a:p>
          <a:p>
            <a:r>
              <a:rPr lang="en-GB" dirty="0">
                <a:solidFill>
                  <a:srgbClr val="FF0000"/>
                </a:solidFill>
              </a:rPr>
              <a:t>160g egg </a:t>
            </a:r>
          </a:p>
          <a:p>
            <a:r>
              <a:rPr lang="en-GB" dirty="0">
                <a:solidFill>
                  <a:srgbClr val="FF0000"/>
                </a:solidFill>
              </a:rPr>
              <a:t>72g pork</a:t>
            </a:r>
          </a:p>
          <a:p>
            <a:r>
              <a:rPr lang="en-GB" dirty="0">
                <a:solidFill>
                  <a:srgbClr val="FF0000"/>
                </a:solidFill>
              </a:rPr>
              <a:t>24g sugar</a:t>
            </a:r>
          </a:p>
          <a:p>
            <a:r>
              <a:rPr lang="en-GB" dirty="0">
                <a:solidFill>
                  <a:srgbClr val="FF0000"/>
                </a:solidFill>
              </a:rPr>
              <a:t>48g carrots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12996" y="752295"/>
            <a:ext cx="14197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FF0000"/>
                </a:solidFill>
              </a:rPr>
              <a:t>28 People</a:t>
            </a:r>
          </a:p>
          <a:p>
            <a:r>
              <a:rPr lang="en-GB" dirty="0">
                <a:solidFill>
                  <a:srgbClr val="FF0000"/>
                </a:solidFill>
              </a:rPr>
              <a:t>280g egg </a:t>
            </a:r>
          </a:p>
          <a:p>
            <a:r>
              <a:rPr lang="en-GB" dirty="0">
                <a:solidFill>
                  <a:srgbClr val="FF0000"/>
                </a:solidFill>
              </a:rPr>
              <a:t>120g pork</a:t>
            </a:r>
          </a:p>
          <a:p>
            <a:r>
              <a:rPr lang="en-GB" dirty="0">
                <a:solidFill>
                  <a:srgbClr val="FF0000"/>
                </a:solidFill>
              </a:rPr>
              <a:t>20g sugar</a:t>
            </a:r>
          </a:p>
          <a:p>
            <a:r>
              <a:rPr lang="en-GB" dirty="0">
                <a:solidFill>
                  <a:srgbClr val="FF0000"/>
                </a:solidFill>
              </a:rPr>
              <a:t>80g carrots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2225" y="2654057"/>
            <a:ext cx="43617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5)  How much ingredients do I need for 21 People?</a:t>
            </a:r>
          </a:p>
          <a:p>
            <a:r>
              <a:rPr lang="en-GB" u="sng" dirty="0"/>
              <a:t>14 People</a:t>
            </a:r>
          </a:p>
          <a:p>
            <a:r>
              <a:rPr lang="en-GB" dirty="0"/>
              <a:t>140g egg </a:t>
            </a:r>
          </a:p>
          <a:p>
            <a:r>
              <a:rPr lang="en-GB" dirty="0"/>
              <a:t>60 g pork</a:t>
            </a:r>
          </a:p>
          <a:p>
            <a:r>
              <a:rPr lang="en-GB" dirty="0"/>
              <a:t>10g sugar</a:t>
            </a:r>
          </a:p>
          <a:p>
            <a:r>
              <a:rPr lang="en-GB" dirty="0"/>
              <a:t>40g carrots</a:t>
            </a:r>
          </a:p>
          <a:p>
            <a:pPr marL="342900" lvl="0" indent="-342900">
              <a:buAutoNum type="arabicParenR" startAt="2"/>
            </a:pPr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12996" y="3208054"/>
            <a:ext cx="14197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FF0000"/>
                </a:solidFill>
              </a:rPr>
              <a:t>21 People</a:t>
            </a:r>
          </a:p>
          <a:p>
            <a:r>
              <a:rPr lang="en-GB" dirty="0">
                <a:solidFill>
                  <a:srgbClr val="FF0000"/>
                </a:solidFill>
              </a:rPr>
              <a:t>210g egg </a:t>
            </a:r>
          </a:p>
          <a:p>
            <a:r>
              <a:rPr lang="en-GB" dirty="0">
                <a:solidFill>
                  <a:srgbClr val="FF0000"/>
                </a:solidFill>
              </a:rPr>
              <a:t>90g pork</a:t>
            </a:r>
          </a:p>
          <a:p>
            <a:r>
              <a:rPr lang="en-GB" dirty="0">
                <a:solidFill>
                  <a:srgbClr val="FF0000"/>
                </a:solidFill>
              </a:rPr>
              <a:t>15g sugar</a:t>
            </a:r>
          </a:p>
          <a:p>
            <a:r>
              <a:rPr lang="en-GB" dirty="0">
                <a:solidFill>
                  <a:srgbClr val="FF0000"/>
                </a:solidFill>
              </a:rPr>
              <a:t>60g carrots</a:t>
            </a:r>
          </a:p>
        </p:txBody>
      </p:sp>
    </p:spTree>
    <p:extLst>
      <p:ext uri="{BB962C8B-B14F-4D97-AF65-F5344CB8AC3E}">
        <p14:creationId xmlns:p14="http://schemas.microsoft.com/office/powerpoint/2010/main" val="299939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673</Words>
  <Application>Microsoft Office PowerPoint</Application>
  <PresentationFormat>On-screen Show (4:3)</PresentationFormat>
  <Paragraphs>284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Proportion: Unitary Method and Scaling Ingredients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141</cp:revision>
  <dcterms:created xsi:type="dcterms:W3CDTF">2018-01-26T08:52:52Z</dcterms:created>
  <dcterms:modified xsi:type="dcterms:W3CDTF">2020-03-09T18:53:06Z</dcterms:modified>
</cp:coreProperties>
</file>