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91" r:id="rId2"/>
    <p:sldId id="292" r:id="rId3"/>
    <p:sldId id="300" r:id="rId4"/>
    <p:sldId id="294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6DA01FC0-F11F-4712-B2D6-66332ED1BA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2EFFB3C-5AA7-40FD-ABEE-95CA677ADE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B248CF17-BB3A-4C48-BAD8-CDBE0ACB80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AA274-DE44-434F-8A1F-BC25BD6D25C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19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9A7C-C5D3-4FE5-A234-30ADBCA0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F59EC-A0F2-4472-B49B-FBA2907E6394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8F6E5-4B3C-4AD2-B7D2-AB431A125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01368-EBD2-4C9D-9194-5F340F2E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4182E-B713-43C0-96E2-D58EF76390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709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1496E-B5E0-4597-94F8-7FF3B564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E6D40-720E-4262-8751-C77F963E59D2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6ED4A-257B-4C68-8565-4A341A15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1F79C-63EA-48A0-A563-B1F89ED9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5F539-2357-44C0-A189-A0662F3BA2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171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0D54F-C10C-4945-8F99-B149A545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9148-E1E8-4309-AA5B-BE39CF6BE633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45907-F1BC-436D-95EF-B795E62B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18E6B-F920-4F97-9091-749ECC4B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B9DB0-4338-46B7-A175-67DF32FA0B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808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6D15D-372D-4BAC-ABE6-1F9EA820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67977-A1A9-4F1F-947F-E141F43FB98F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D1536-C7BE-4753-A26B-213AA3E4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A72A9-FD7A-4D2B-9563-774AEC32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68365-C466-4D23-A4BF-D9CC5F22AC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986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86288-8406-4B63-A75B-82677B16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1D26-926C-4F93-91B4-E048E3202D20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F9CAA-4AED-42B5-A326-FCA60017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E3067-7BAB-489E-8A7A-A03CFA4C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DBC59-D11B-4478-8D74-5612994046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679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501E5F-9EB2-4094-8A06-D0DE4CEEC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40CE-5582-4669-B5E5-6BE73AFBE65D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E58BA7-69B8-45EB-9B82-9F4095F0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88073F-AA9C-4B67-A960-B4768E37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96B70-A673-4674-937C-CDF1D3F0A8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236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EC2BE2-CC83-4277-84EC-B32CB57C8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AABB-58C7-4DFE-A3EA-5B35CCD497B0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C64ED7-498D-4600-8A63-6EB38451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01ACA5-8145-48C0-9092-528DAC05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1A7F-BA12-434F-88C6-90FD499146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613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B07B092-CC29-43DE-9DFE-E0FCBC47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C663F-036D-4508-949A-2F02C7FE00AB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A58E4B2-E07E-4D2B-A51E-3075435A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56DE51-BF50-415B-9F5A-C39D71DF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0E237-15C0-41C3-A7DD-90D9FF9C14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706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61011D7-3364-47E8-B03F-D5444D96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B92AC-2972-41CA-AFE7-86BB4C0AE628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B22672-5826-471D-AE1B-5683832C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86FCE6-17FA-4530-AC4E-029D9467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03529-6B43-4396-A537-D8E4C156C7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98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EE40AC-A78D-4603-8141-0A672C39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0CD7D-2F61-4D28-A7F9-0BECAD69E945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B72BE9-3D80-4639-98D5-6307950F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7733EB-497A-4CA1-B764-41062DA7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1B56B-5A63-4A5A-BA27-B856CBDC2F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541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AE9032-246B-4006-AAFC-4E496DEB6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F8597-E447-4809-BC54-3D5F03EA212A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F437F2-B67D-46E2-AE75-6E69FD51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E91BC-134F-4191-8D6A-666D22FB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2FEEC-37B3-4010-93E7-1DF7838BF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801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3CFE434-B273-44B8-886F-382499D9F9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49C20F4-B64A-424C-B531-5DE727AF9D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FDA6B-C651-4C04-9B96-59D1A4BAA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29B4BE-C5DD-4F83-A1DF-54E4BF424579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A835C-68AF-4C59-9415-4656B83CB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0004C-00EA-487D-BB4A-5F69AB76C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F67820F-44DF-4B37-B942-303355E2D1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274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yX79mPm2xY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3C0BA-6FB3-4043-81C9-AFF9DA608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50" y="130175"/>
            <a:ext cx="8853488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bg1"/>
                </a:solidFill>
              </a:rPr>
              <a:t>Capture-Recapture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39E1E96-171F-4195-BE52-38B79CF79D48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1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Johnny Ball video     https://www.youtube.com/watch?v=tyX79mPm2xY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2765E99F-0AAD-4630-9993-3D7E4F7C98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48A37B-20BF-4FA3-BD9E-5F674DE86547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516D7D5-F037-44EE-8266-9C13E15E8DB4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B8D4748-FED1-4776-A033-F6DD17185A7A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7712333F-E337-4DA5-8F05-D5CBBA85CD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6532D212-F350-441A-A962-8070EF00CA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C5554FD4-FA0F-4627-BBAB-6FDCBE0B4F81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CF6B2AE0-E0A5-4E6F-AC2E-A63E488757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AE744A8B-1981-40CC-81E3-A2862A81123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Practice</a:t>
            </a:r>
          </a:p>
        </p:txBody>
      </p:sp>
      <p:grpSp>
        <p:nvGrpSpPr>
          <p:cNvPr id="2049" name="Group 2048">
            <a:extLst>
              <a:ext uri="{FF2B5EF4-FFF2-40B4-BE49-F238E27FC236}">
                <a16:creationId xmlns:a16="http://schemas.microsoft.com/office/drawing/2014/main" id="{58442F7D-3F0F-49D5-8EB1-2C73411E1476}"/>
              </a:ext>
            </a:extLst>
          </p:cNvPr>
          <p:cNvGrpSpPr/>
          <p:nvPr/>
        </p:nvGrpSpPr>
        <p:grpSpPr>
          <a:xfrm>
            <a:off x="3647281" y="4895514"/>
            <a:ext cx="1849438" cy="1074739"/>
            <a:chOff x="2801938" y="4206874"/>
            <a:chExt cx="1849438" cy="1074739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6909F73-889B-4E04-86D8-B62D251D9B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1938" y="4206874"/>
              <a:ext cx="1849435" cy="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5B1804D-180D-4088-AAFC-AB3A10D5E0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1938" y="4744243"/>
              <a:ext cx="1849435" cy="79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FD0D58E-8895-44A2-B347-379647D528C7}"/>
                </a:ext>
              </a:extLst>
            </p:cNvPr>
            <p:cNvCxnSpPr>
              <a:cxnSpLocks/>
            </p:cNvCxnSpPr>
            <p:nvPr/>
          </p:nvCxnSpPr>
          <p:spPr>
            <a:xfrm>
              <a:off x="2801938" y="5281613"/>
              <a:ext cx="184943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01BD328-B74D-4EE7-9F5F-998221EFABAD}"/>
                </a:ext>
              </a:extLst>
            </p:cNvPr>
            <p:cNvCxnSpPr>
              <a:cxnSpLocks/>
            </p:cNvCxnSpPr>
            <p:nvPr/>
          </p:nvCxnSpPr>
          <p:spPr>
            <a:xfrm>
              <a:off x="4635502" y="4206874"/>
              <a:ext cx="15874" cy="107473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9776B2F-E74B-483B-9F58-CF2971CFB49E}"/>
                </a:ext>
              </a:extLst>
            </p:cNvPr>
            <p:cNvCxnSpPr>
              <a:cxnSpLocks/>
            </p:cNvCxnSpPr>
            <p:nvPr/>
          </p:nvCxnSpPr>
          <p:spPr>
            <a:xfrm>
              <a:off x="3716338" y="4206875"/>
              <a:ext cx="0" cy="107473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B1D7CD8-2B5B-4573-B53E-C6C7078555E0}"/>
                </a:ext>
              </a:extLst>
            </p:cNvPr>
            <p:cNvCxnSpPr>
              <a:cxnSpLocks/>
            </p:cNvCxnSpPr>
            <p:nvPr/>
          </p:nvCxnSpPr>
          <p:spPr>
            <a:xfrm>
              <a:off x="2813050" y="4206875"/>
              <a:ext cx="0" cy="107473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5">
            <a:extLst>
              <a:ext uri="{FF2B5EF4-FFF2-40B4-BE49-F238E27FC236}">
                <a16:creationId xmlns:a16="http://schemas.microsoft.com/office/drawing/2014/main" id="{FEEECF9F-C106-4200-9B3D-92CA5975B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0" y="3725823"/>
            <a:ext cx="780524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He takes out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100,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marks them with a pen and then returns them to the tank.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Having mixed them all up he takes out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ping pong balls and notices that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have marks.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7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CB914C3-27BC-4C06-A075-D88D967D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8ACB748D-F0FB-4EBE-B419-E5539001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65478-02CF-409E-8AFA-4C436E3F147F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1F9EF7-3CD3-46B8-867E-D89008248900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3" name="TextBox 5">
            <a:extLst>
              <a:ext uri="{FF2B5EF4-FFF2-40B4-BE49-F238E27FC236}">
                <a16:creationId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14" y="580249"/>
            <a:ext cx="4397375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He takes out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100,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marks them with a pen and then returns them to the tank.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Having mixed them all up he takes out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ping pong balls and notices that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have marks.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A7CD68B-335B-411F-B119-D071942D6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50648"/>
              </p:ext>
            </p:extLst>
          </p:nvPr>
        </p:nvGraphicFramePr>
        <p:xfrm>
          <a:off x="1091406" y="3056770"/>
          <a:ext cx="1881982" cy="108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5">
            <a:extLst>
              <a:ext uri="{FF2B5EF4-FFF2-40B4-BE49-F238E27FC236}">
                <a16:creationId xmlns:a16="http://schemas.microsoft.com/office/drawing/2014/main" id="{7E41405A-9B17-49A4-A56B-5EF419C3F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238" y="423863"/>
            <a:ext cx="4397375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He takes out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Having mixed them all up he takes out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ping pong balls and notices that </a:t>
            </a:r>
            <a:r>
              <a:rPr lang="en-GB" alt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8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have marks.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A0517511-C198-414D-8E2E-C59C7BB88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28051"/>
              </p:ext>
            </p:extLst>
          </p:nvPr>
        </p:nvGraphicFramePr>
        <p:xfrm>
          <a:off x="5564230" y="3056770"/>
          <a:ext cx="1881982" cy="108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21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CB914C3-27BC-4C06-A075-D88D967D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8ACB748D-F0FB-4EBE-B419-E5539001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65478-02CF-409E-8AFA-4C436E3F147F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1F9EF7-3CD3-46B8-867E-D89008248900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3" name="TextBox 5">
            <a:extLst>
              <a:ext uri="{FF2B5EF4-FFF2-40B4-BE49-F238E27FC236}">
                <a16:creationId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14" y="580249"/>
            <a:ext cx="4397375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He takes out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100,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marks them with a pen and then returns them to the tank.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Having mixed them all up he takes out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ping pong balls and notices that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have marks.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A7CD68B-335B-411F-B119-D071942D6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51093"/>
              </p:ext>
            </p:extLst>
          </p:nvPr>
        </p:nvGraphicFramePr>
        <p:xfrm>
          <a:off x="1091406" y="3056770"/>
          <a:ext cx="1881982" cy="108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7FFF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7FFF"/>
                          </a:solidFill>
                        </a:rPr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7FFF"/>
                          </a:solidFill>
                        </a:rPr>
                        <a:t>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5">
            <a:extLst>
              <a:ext uri="{FF2B5EF4-FFF2-40B4-BE49-F238E27FC236}">
                <a16:creationId xmlns:a16="http://schemas.microsoft.com/office/drawing/2014/main" id="{7E41405A-9B17-49A4-A56B-5EF419C3F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238" y="423863"/>
            <a:ext cx="4397375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He takes out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Having mixed them all up he takes out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ping pong balls and notices that </a:t>
            </a:r>
            <a:r>
              <a:rPr lang="en-GB" alt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8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have marks.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A0517511-C198-414D-8E2E-C59C7BB88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252734"/>
              </p:ext>
            </p:extLst>
          </p:nvPr>
        </p:nvGraphicFramePr>
        <p:xfrm>
          <a:off x="5607237" y="3625199"/>
          <a:ext cx="1881982" cy="108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7FFF"/>
                          </a:solidFill>
                        </a:rPr>
                        <a:t>20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7FFF"/>
                          </a:solidFill>
                        </a:rPr>
                        <a:t>8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5">
            <a:extLst>
              <a:ext uri="{FF2B5EF4-FFF2-40B4-BE49-F238E27FC236}">
                <a16:creationId xmlns:a16="http://schemas.microsoft.com/office/drawing/2014/main" id="{69772862-B2AF-465E-A93B-FE13DC3C6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991" y="2750074"/>
            <a:ext cx="6857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F3405E64-9935-40B6-BD5A-7F00ED459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882" y="2750074"/>
            <a:ext cx="7977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Tagged</a:t>
            </a:r>
          </a:p>
        </p:txBody>
      </p:sp>
      <p:sp>
        <p:nvSpPr>
          <p:cNvPr id="2" name="Arrow: Curved Left 1">
            <a:extLst>
              <a:ext uri="{FF2B5EF4-FFF2-40B4-BE49-F238E27FC236}">
                <a16:creationId xmlns:a16="http://schemas.microsoft.com/office/drawing/2014/main" id="{DE39DFD5-844F-4D89-951A-F1CA0B01D75A}"/>
              </a:ext>
            </a:extLst>
          </p:cNvPr>
          <p:cNvSpPr/>
          <p:nvPr/>
        </p:nvSpPr>
        <p:spPr>
          <a:xfrm>
            <a:off x="3022641" y="3271101"/>
            <a:ext cx="276735" cy="6675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6F5C5982-B0CF-4F83-9886-EAB2BE687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944" y="3429000"/>
            <a:ext cx="7977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÷5</a:t>
            </a:r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01AFC068-3B6E-4FF1-A620-62E3CBDEEF43}"/>
              </a:ext>
            </a:extLst>
          </p:cNvPr>
          <p:cNvSpPr/>
          <p:nvPr/>
        </p:nvSpPr>
        <p:spPr>
          <a:xfrm rot="16200000">
            <a:off x="477991" y="3419645"/>
            <a:ext cx="750437" cy="287571"/>
          </a:xfrm>
          <a:prstGeom prst="curvedDownArrow">
            <a:avLst>
              <a:gd name="adj1" fmla="val 25000"/>
              <a:gd name="adj2" fmla="val 4083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D34AD58B-7D93-4D00-B950-3A6BB1392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3394154"/>
            <a:ext cx="7977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x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0BF27F2-B8F2-4E62-A112-EBF5FFB93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381580"/>
              </p:ext>
            </p:extLst>
          </p:nvPr>
        </p:nvGraphicFramePr>
        <p:xfrm>
          <a:off x="5607237" y="3088628"/>
          <a:ext cx="1881982" cy="108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7FFF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2.5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5">
            <a:extLst>
              <a:ext uri="{FF2B5EF4-FFF2-40B4-BE49-F238E27FC236}">
                <a16:creationId xmlns:a16="http://schemas.microsoft.com/office/drawing/2014/main" id="{E0499278-5D9F-4C22-B7E4-B58109722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152" y="2762965"/>
            <a:ext cx="6857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4AA1E805-E2C1-4CA8-AD25-09001A5AB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3043" y="2762965"/>
            <a:ext cx="7977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Tagged</a:t>
            </a:r>
          </a:p>
        </p:txBody>
      </p:sp>
      <p:sp>
        <p:nvSpPr>
          <p:cNvPr id="21" name="Arrow: Curved Left 20">
            <a:extLst>
              <a:ext uri="{FF2B5EF4-FFF2-40B4-BE49-F238E27FC236}">
                <a16:creationId xmlns:a16="http://schemas.microsoft.com/office/drawing/2014/main" id="{6323C440-06E8-43E2-91A4-3D7AAAC87876}"/>
              </a:ext>
            </a:extLst>
          </p:cNvPr>
          <p:cNvSpPr/>
          <p:nvPr/>
        </p:nvSpPr>
        <p:spPr>
          <a:xfrm>
            <a:off x="7500802" y="3283992"/>
            <a:ext cx="276735" cy="6675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019E2FA2-2CBD-4F4A-B14A-B341E1704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6105" y="3441891"/>
            <a:ext cx="7977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÷100</a:t>
            </a:r>
          </a:p>
        </p:txBody>
      </p:sp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A657BF37-B6B5-4510-8F03-709F015F1079}"/>
              </a:ext>
            </a:extLst>
          </p:cNvPr>
          <p:cNvSpPr/>
          <p:nvPr/>
        </p:nvSpPr>
        <p:spPr>
          <a:xfrm rot="16200000">
            <a:off x="4956152" y="3432536"/>
            <a:ext cx="750437" cy="287571"/>
          </a:xfrm>
          <a:prstGeom prst="curvedDownArrow">
            <a:avLst>
              <a:gd name="adj1" fmla="val 25000"/>
              <a:gd name="adj2" fmla="val 4083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16E8DE39-8418-4D79-A17D-E13AE3287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754" y="3407045"/>
            <a:ext cx="7977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x100</a:t>
            </a: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Arrow: Curved Left 24">
            <a:extLst>
              <a:ext uri="{FF2B5EF4-FFF2-40B4-BE49-F238E27FC236}">
                <a16:creationId xmlns:a16="http://schemas.microsoft.com/office/drawing/2014/main" id="{58ED1E87-07C3-4E82-8250-E9B232BD95C4}"/>
              </a:ext>
            </a:extLst>
          </p:cNvPr>
          <p:cNvSpPr/>
          <p:nvPr/>
        </p:nvSpPr>
        <p:spPr>
          <a:xfrm>
            <a:off x="7512385" y="3938344"/>
            <a:ext cx="276735" cy="6675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06940B47-8C40-4BC0-9670-D80DE2437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370" y="4095036"/>
            <a:ext cx="7977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x8</a:t>
            </a:r>
          </a:p>
        </p:txBody>
      </p:sp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742F0F40-1752-4B31-8841-157EE277B9EB}"/>
              </a:ext>
            </a:extLst>
          </p:cNvPr>
          <p:cNvSpPr/>
          <p:nvPr/>
        </p:nvSpPr>
        <p:spPr>
          <a:xfrm rot="16200000">
            <a:off x="5019151" y="4161539"/>
            <a:ext cx="750437" cy="287571"/>
          </a:xfrm>
          <a:prstGeom prst="curvedDownArrow">
            <a:avLst>
              <a:gd name="adj1" fmla="val 25000"/>
              <a:gd name="adj2" fmla="val 4083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45B7A6F5-DAA9-4A60-A7D5-F60B04181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228" y="4168733"/>
            <a:ext cx="7977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÷8</a:t>
            </a: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Arrow: Curved Left 28">
            <a:extLst>
              <a:ext uri="{FF2B5EF4-FFF2-40B4-BE49-F238E27FC236}">
                <a16:creationId xmlns:a16="http://schemas.microsoft.com/office/drawing/2014/main" id="{9BDC27F4-63D1-4C05-A581-B1A3828D1715}"/>
              </a:ext>
            </a:extLst>
          </p:cNvPr>
          <p:cNvSpPr/>
          <p:nvPr/>
        </p:nvSpPr>
        <p:spPr>
          <a:xfrm rot="5627158">
            <a:off x="1780919" y="4158679"/>
            <a:ext cx="276735" cy="6675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AEED6280-85B0-4B0A-A74D-6C6B7DE7D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848" y="4693999"/>
            <a:ext cx="2184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Notice also do x2.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1" name="Arrow: Curved Left 30">
            <a:extLst>
              <a:ext uri="{FF2B5EF4-FFF2-40B4-BE49-F238E27FC236}">
                <a16:creationId xmlns:a16="http://schemas.microsoft.com/office/drawing/2014/main" id="{C6250950-6A83-4CD0-907A-A2676DF67560}"/>
              </a:ext>
            </a:extLst>
          </p:cNvPr>
          <p:cNvSpPr/>
          <p:nvPr/>
        </p:nvSpPr>
        <p:spPr>
          <a:xfrm rot="5627158">
            <a:off x="6333622" y="4574512"/>
            <a:ext cx="276735" cy="6675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5AAF95A2-1671-4F66-9EEF-6A52618FC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1551" y="5109832"/>
            <a:ext cx="2184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Notice also do x2.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4258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B952F0C-1101-4138-A074-0D8EC244DCDD}"/>
              </a:ext>
            </a:extLst>
          </p:cNvPr>
          <p:cNvCxnSpPr/>
          <p:nvPr/>
        </p:nvCxnSpPr>
        <p:spPr>
          <a:xfrm>
            <a:off x="2853294" y="1048837"/>
            <a:ext cx="396875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6596866-DD4B-43B0-B307-E9434E2F6F07}"/>
              </a:ext>
            </a:extLst>
          </p:cNvPr>
          <p:cNvCxnSpPr>
            <a:cxnSpLocks/>
          </p:cNvCxnSpPr>
          <p:nvPr/>
        </p:nvCxnSpPr>
        <p:spPr>
          <a:xfrm>
            <a:off x="5928152" y="1114825"/>
            <a:ext cx="49449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71F016-49A9-4A5A-B864-A58A2E8AA7DB}"/>
              </a:ext>
            </a:extLst>
          </p:cNvPr>
          <p:cNvCxnSpPr>
            <a:cxnSpLocks/>
          </p:cNvCxnSpPr>
          <p:nvPr/>
        </p:nvCxnSpPr>
        <p:spPr>
          <a:xfrm>
            <a:off x="7526616" y="2062004"/>
            <a:ext cx="0" cy="3795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1B00BD-A834-4D54-9AA2-0502DB691913}"/>
              </a:ext>
            </a:extLst>
          </p:cNvPr>
          <p:cNvCxnSpPr/>
          <p:nvPr/>
        </p:nvCxnSpPr>
        <p:spPr>
          <a:xfrm flipH="1">
            <a:off x="5821707" y="3015552"/>
            <a:ext cx="34448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EAC2E6B-378F-4F24-A55E-60D1602C8E54}"/>
              </a:ext>
            </a:extLst>
          </p:cNvPr>
          <p:cNvCxnSpPr/>
          <p:nvPr/>
        </p:nvCxnSpPr>
        <p:spPr>
          <a:xfrm flipH="1">
            <a:off x="2924896" y="3070350"/>
            <a:ext cx="34448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5">
            <a:extLst>
              <a:ext uri="{FF2B5EF4-FFF2-40B4-BE49-F238E27FC236}">
                <a16:creationId xmlns:a16="http://schemas.microsoft.com/office/drawing/2014/main" id="{ED2BF4F0-75A9-4398-819C-50F21B4A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7" y="169392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B84E842-FD2A-4AFF-92ED-EC1CDA363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906029"/>
              </p:ext>
            </p:extLst>
          </p:nvPr>
        </p:nvGraphicFramePr>
        <p:xfrm>
          <a:off x="833638" y="1483531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2" name="TextBox 5">
            <a:extLst>
              <a:ext uri="{FF2B5EF4-FFF2-40B4-BE49-F238E27FC236}">
                <a16:creationId xmlns:a16="http://schemas.microsoft.com/office/drawing/2014/main" id="{EEC57724-3EDB-46CF-ADAD-9C0132AB5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386" y="154986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91C233E4-CC0E-4195-B46A-B5680B72B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695268"/>
              </p:ext>
            </p:extLst>
          </p:nvPr>
        </p:nvGraphicFramePr>
        <p:xfrm>
          <a:off x="3824933" y="1483531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4" name="TextBox 5">
            <a:extLst>
              <a:ext uri="{FF2B5EF4-FFF2-40B4-BE49-F238E27FC236}">
                <a16:creationId xmlns:a16="http://schemas.microsoft.com/office/drawing/2014/main" id="{9B708DF4-9108-44D8-8277-8B9A878FD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71" y="2331686"/>
            <a:ext cx="2587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8312725-6BB5-45F1-8B40-051E5E0A4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82771"/>
              </p:ext>
            </p:extLst>
          </p:nvPr>
        </p:nvGraphicFramePr>
        <p:xfrm>
          <a:off x="1042969" y="3701619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042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TextBox 5">
            <a:extLst>
              <a:ext uri="{FF2B5EF4-FFF2-40B4-BE49-F238E27FC236}">
                <a16:creationId xmlns:a16="http://schemas.microsoft.com/office/drawing/2014/main" id="{B39ABC5C-0CFE-4205-8FCC-14C00AB9E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71" y="4578354"/>
            <a:ext cx="267264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65041690-EEED-4311-8192-ABC59DB7B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244976"/>
              </p:ext>
            </p:extLst>
          </p:nvPr>
        </p:nvGraphicFramePr>
        <p:xfrm>
          <a:off x="1042969" y="6021448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" name="TextBox 5">
            <a:extLst>
              <a:ext uri="{FF2B5EF4-FFF2-40B4-BE49-F238E27FC236}">
                <a16:creationId xmlns:a16="http://schemas.microsoft.com/office/drawing/2014/main" id="{CA89AED5-56C0-4D4D-96B0-D21778F0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2651" y="154986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F67BC7F4-8BE1-424F-ACFD-F4E2DB0AF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399246"/>
              </p:ext>
            </p:extLst>
          </p:nvPr>
        </p:nvGraphicFramePr>
        <p:xfrm>
          <a:off x="6969198" y="1483531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0" name="TextBox 5">
            <a:extLst>
              <a:ext uri="{FF2B5EF4-FFF2-40B4-BE49-F238E27FC236}">
                <a16:creationId xmlns:a16="http://schemas.microsoft.com/office/drawing/2014/main" id="{74879573-708F-46B6-80CC-A1B1C16AF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720" y="2331686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25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C194A2E3-D119-4143-914D-6B2BE1BE9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868708"/>
              </p:ext>
            </p:extLst>
          </p:nvPr>
        </p:nvGraphicFramePr>
        <p:xfrm>
          <a:off x="3824933" y="3701619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" name="TextBox 5">
            <a:extLst>
              <a:ext uri="{FF2B5EF4-FFF2-40B4-BE49-F238E27FC236}">
                <a16:creationId xmlns:a16="http://schemas.microsoft.com/office/drawing/2014/main" id="{2440C859-790E-4267-B508-E01295F6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986" y="4611027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8 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165F5366-28AF-4B15-A0D9-5EB1B5575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01280"/>
              </p:ext>
            </p:extLst>
          </p:nvPr>
        </p:nvGraphicFramePr>
        <p:xfrm>
          <a:off x="3720930" y="5983688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" name="TextBox 5">
            <a:extLst>
              <a:ext uri="{FF2B5EF4-FFF2-40B4-BE49-F238E27FC236}">
                <a16:creationId xmlns:a16="http://schemas.microsoft.com/office/drawing/2014/main" id="{1D27CA7A-8328-463C-AAD7-0C5A2F3F3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6193" y="2335458"/>
            <a:ext cx="272328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2706A7F8-9F57-4444-A24B-5491D430E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238291"/>
              </p:ext>
            </p:extLst>
          </p:nvPr>
        </p:nvGraphicFramePr>
        <p:xfrm>
          <a:off x="6910157" y="3657321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" name="TextBox 5">
            <a:extLst>
              <a:ext uri="{FF2B5EF4-FFF2-40B4-BE49-F238E27FC236}">
                <a16:creationId xmlns:a16="http://schemas.microsoft.com/office/drawing/2014/main" id="{76C5B4BA-603F-4427-87F8-84FF00924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8891" y="4611027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25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8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957FFCF0-7EED-4ED5-92AE-40D964A62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978870"/>
              </p:ext>
            </p:extLst>
          </p:nvPr>
        </p:nvGraphicFramePr>
        <p:xfrm>
          <a:off x="6949054" y="5983688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BD91021-F2BE-4CB3-8FFE-19C7E9D278BE}"/>
              </a:ext>
            </a:extLst>
          </p:cNvPr>
          <p:cNvCxnSpPr>
            <a:cxnSpLocks/>
          </p:cNvCxnSpPr>
          <p:nvPr/>
        </p:nvCxnSpPr>
        <p:spPr>
          <a:xfrm>
            <a:off x="1590608" y="4256267"/>
            <a:ext cx="0" cy="3795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A63B11E-8A00-4931-B0ED-4C62000020A3}"/>
              </a:ext>
            </a:extLst>
          </p:cNvPr>
          <p:cNvCxnSpPr/>
          <p:nvPr/>
        </p:nvCxnSpPr>
        <p:spPr>
          <a:xfrm>
            <a:off x="2924896" y="5311624"/>
            <a:ext cx="396875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752CD8F-AB9C-4591-BED3-F0C628681D70}"/>
              </a:ext>
            </a:extLst>
          </p:cNvPr>
          <p:cNvCxnSpPr>
            <a:cxnSpLocks/>
          </p:cNvCxnSpPr>
          <p:nvPr/>
        </p:nvCxnSpPr>
        <p:spPr>
          <a:xfrm>
            <a:off x="5928152" y="5311624"/>
            <a:ext cx="49449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34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B952F0C-1101-4138-A074-0D8EC244DCDD}"/>
              </a:ext>
            </a:extLst>
          </p:cNvPr>
          <p:cNvCxnSpPr/>
          <p:nvPr/>
        </p:nvCxnSpPr>
        <p:spPr>
          <a:xfrm>
            <a:off x="2853294" y="1048837"/>
            <a:ext cx="396875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6596866-DD4B-43B0-B307-E9434E2F6F07}"/>
              </a:ext>
            </a:extLst>
          </p:cNvPr>
          <p:cNvCxnSpPr>
            <a:cxnSpLocks/>
          </p:cNvCxnSpPr>
          <p:nvPr/>
        </p:nvCxnSpPr>
        <p:spPr>
          <a:xfrm>
            <a:off x="5928152" y="1114825"/>
            <a:ext cx="49449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71F016-49A9-4A5A-B864-A58A2E8AA7DB}"/>
              </a:ext>
            </a:extLst>
          </p:cNvPr>
          <p:cNvCxnSpPr>
            <a:cxnSpLocks/>
          </p:cNvCxnSpPr>
          <p:nvPr/>
        </p:nvCxnSpPr>
        <p:spPr>
          <a:xfrm>
            <a:off x="7526616" y="2062004"/>
            <a:ext cx="0" cy="3795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1B00BD-A834-4D54-9AA2-0502DB691913}"/>
              </a:ext>
            </a:extLst>
          </p:cNvPr>
          <p:cNvCxnSpPr/>
          <p:nvPr/>
        </p:nvCxnSpPr>
        <p:spPr>
          <a:xfrm flipH="1">
            <a:off x="5821707" y="3015552"/>
            <a:ext cx="34448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EAC2E6B-378F-4F24-A55E-60D1602C8E54}"/>
              </a:ext>
            </a:extLst>
          </p:cNvPr>
          <p:cNvCxnSpPr/>
          <p:nvPr/>
        </p:nvCxnSpPr>
        <p:spPr>
          <a:xfrm flipH="1">
            <a:off x="2924896" y="3070350"/>
            <a:ext cx="34448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5">
            <a:extLst>
              <a:ext uri="{FF2B5EF4-FFF2-40B4-BE49-F238E27FC236}">
                <a16:creationId xmlns:a16="http://schemas.microsoft.com/office/drawing/2014/main" id="{ED2BF4F0-75A9-4398-819C-50F21B4A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7" y="169392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B84E842-FD2A-4AFF-92ED-EC1CDA363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54798"/>
              </p:ext>
            </p:extLst>
          </p:nvPr>
        </p:nvGraphicFramePr>
        <p:xfrm>
          <a:off x="833638" y="1483531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2" name="TextBox 5">
            <a:extLst>
              <a:ext uri="{FF2B5EF4-FFF2-40B4-BE49-F238E27FC236}">
                <a16:creationId xmlns:a16="http://schemas.microsoft.com/office/drawing/2014/main" id="{EEC57724-3EDB-46CF-ADAD-9C0132AB5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386" y="154986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91C233E4-CC0E-4195-B46A-B5680B72B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8608"/>
              </p:ext>
            </p:extLst>
          </p:nvPr>
        </p:nvGraphicFramePr>
        <p:xfrm>
          <a:off x="3824933" y="1483531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1000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200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4" name="TextBox 5">
            <a:extLst>
              <a:ext uri="{FF2B5EF4-FFF2-40B4-BE49-F238E27FC236}">
                <a16:creationId xmlns:a16="http://schemas.microsoft.com/office/drawing/2014/main" id="{9B708DF4-9108-44D8-8277-8B9A878FD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71" y="2331686"/>
            <a:ext cx="2587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8312725-6BB5-45F1-8B40-051E5E0A4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009329"/>
              </p:ext>
            </p:extLst>
          </p:nvPr>
        </p:nvGraphicFramePr>
        <p:xfrm>
          <a:off x="1042969" y="3701619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042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TextBox 5">
            <a:extLst>
              <a:ext uri="{FF2B5EF4-FFF2-40B4-BE49-F238E27FC236}">
                <a16:creationId xmlns:a16="http://schemas.microsoft.com/office/drawing/2014/main" id="{B39ABC5C-0CFE-4205-8FCC-14C00AB9E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71" y="4578354"/>
            <a:ext cx="267264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65041690-EEED-4311-8192-ABC59DB7B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173756"/>
              </p:ext>
            </p:extLst>
          </p:nvPr>
        </p:nvGraphicFramePr>
        <p:xfrm>
          <a:off x="1042969" y="6021448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1000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" name="TextBox 5">
            <a:extLst>
              <a:ext uri="{FF2B5EF4-FFF2-40B4-BE49-F238E27FC236}">
                <a16:creationId xmlns:a16="http://schemas.microsoft.com/office/drawing/2014/main" id="{CA89AED5-56C0-4D4D-96B0-D21778F0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2651" y="154986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F67BC7F4-8BE1-424F-ACFD-F4E2DB0AF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748104"/>
              </p:ext>
            </p:extLst>
          </p:nvPr>
        </p:nvGraphicFramePr>
        <p:xfrm>
          <a:off x="6969198" y="1483531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0" name="TextBox 5">
            <a:extLst>
              <a:ext uri="{FF2B5EF4-FFF2-40B4-BE49-F238E27FC236}">
                <a16:creationId xmlns:a16="http://schemas.microsoft.com/office/drawing/2014/main" id="{74879573-708F-46B6-80CC-A1B1C16AF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720" y="2331686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25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C194A2E3-D119-4143-914D-6B2BE1BE9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008901"/>
              </p:ext>
            </p:extLst>
          </p:nvPr>
        </p:nvGraphicFramePr>
        <p:xfrm>
          <a:off x="3824933" y="3701619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" name="TextBox 5">
            <a:extLst>
              <a:ext uri="{FF2B5EF4-FFF2-40B4-BE49-F238E27FC236}">
                <a16:creationId xmlns:a16="http://schemas.microsoft.com/office/drawing/2014/main" id="{2440C859-790E-4267-B508-E01295F6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986" y="4611027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8 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165F5366-28AF-4B15-A0D9-5EB1B5575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214824"/>
              </p:ext>
            </p:extLst>
          </p:nvPr>
        </p:nvGraphicFramePr>
        <p:xfrm>
          <a:off x="3720930" y="5983688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625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50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" name="TextBox 5">
            <a:extLst>
              <a:ext uri="{FF2B5EF4-FFF2-40B4-BE49-F238E27FC236}">
                <a16:creationId xmlns:a16="http://schemas.microsoft.com/office/drawing/2014/main" id="{1D27CA7A-8328-463C-AAD7-0C5A2F3F3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6193" y="2335458"/>
            <a:ext cx="272328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10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2706A7F8-9F57-4444-A24B-5491D430E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696515"/>
              </p:ext>
            </p:extLst>
          </p:nvPr>
        </p:nvGraphicFramePr>
        <p:xfrm>
          <a:off x="6910157" y="3657321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1000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" name="TextBox 5">
            <a:extLst>
              <a:ext uri="{FF2B5EF4-FFF2-40B4-BE49-F238E27FC236}">
                <a16:creationId xmlns:a16="http://schemas.microsoft.com/office/drawing/2014/main" id="{76C5B4BA-603F-4427-87F8-84FF00924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8891" y="4611027"/>
            <a:ext cx="2587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Johnny Ball wants to estimate how many ping pong balls are in a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50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, marks them with a pen and then returns them to the tank.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Having mixed them all up he takes out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25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ping pong balls and notices that </a:t>
            </a:r>
            <a:r>
              <a:rPr lang="en-US" altLang="en-US" sz="1000" b="1" dirty="0">
                <a:solidFill>
                  <a:prstClr val="black"/>
                </a:solidFill>
                <a:cs typeface="Arial" panose="020B0604020202020204" pitchFamily="34" charset="0"/>
              </a:rPr>
              <a:t>8</a:t>
            </a: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have marks.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What is his estimate for the number of ping pong balls in the tank?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957FFCF0-7EED-4ED5-92AE-40D964A62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03470"/>
              </p:ext>
            </p:extLst>
          </p:nvPr>
        </p:nvGraphicFramePr>
        <p:xfrm>
          <a:off x="6949054" y="5983688"/>
          <a:ext cx="1140644" cy="48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156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25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BD91021-F2BE-4CB3-8FFE-19C7E9D278BE}"/>
              </a:ext>
            </a:extLst>
          </p:cNvPr>
          <p:cNvCxnSpPr>
            <a:cxnSpLocks/>
          </p:cNvCxnSpPr>
          <p:nvPr/>
        </p:nvCxnSpPr>
        <p:spPr>
          <a:xfrm>
            <a:off x="1590608" y="4256267"/>
            <a:ext cx="0" cy="3795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A63B11E-8A00-4931-B0ED-4C62000020A3}"/>
              </a:ext>
            </a:extLst>
          </p:cNvPr>
          <p:cNvCxnSpPr/>
          <p:nvPr/>
        </p:nvCxnSpPr>
        <p:spPr>
          <a:xfrm>
            <a:off x="2924896" y="5311624"/>
            <a:ext cx="396875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752CD8F-AB9C-4591-BED3-F0C628681D70}"/>
              </a:ext>
            </a:extLst>
          </p:cNvPr>
          <p:cNvCxnSpPr>
            <a:cxnSpLocks/>
          </p:cNvCxnSpPr>
          <p:nvPr/>
        </p:nvCxnSpPr>
        <p:spPr>
          <a:xfrm>
            <a:off x="5928152" y="5311624"/>
            <a:ext cx="49449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Curved Left 28">
            <a:extLst>
              <a:ext uri="{FF2B5EF4-FFF2-40B4-BE49-F238E27FC236}">
                <a16:creationId xmlns:a16="http://schemas.microsoft.com/office/drawing/2014/main" id="{419557BA-1EA6-40AF-BB92-A2160CE0DD5F}"/>
              </a:ext>
            </a:extLst>
          </p:cNvPr>
          <p:cNvSpPr/>
          <p:nvPr/>
        </p:nvSpPr>
        <p:spPr>
          <a:xfrm rot="5400000">
            <a:off x="1297484" y="1780351"/>
            <a:ext cx="164847" cy="5542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074C0331-6869-4E50-85E0-996741D99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803" y="2113273"/>
            <a:ext cx="3597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>
                <a:solidFill>
                  <a:srgbClr val="FF0000"/>
                </a:solidFill>
                <a:cs typeface="Arial" panose="020B0604020202020204" pitchFamily="34" charset="0"/>
              </a:rPr>
              <a:t>x</a:t>
            </a: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3" name="Arrow: Curved Left 32">
            <a:extLst>
              <a:ext uri="{FF2B5EF4-FFF2-40B4-BE49-F238E27FC236}">
                <a16:creationId xmlns:a16="http://schemas.microsoft.com/office/drawing/2014/main" id="{5886A458-A3BE-49A0-A34A-EA4EFC9362B9}"/>
              </a:ext>
            </a:extLst>
          </p:cNvPr>
          <p:cNvSpPr/>
          <p:nvPr/>
        </p:nvSpPr>
        <p:spPr>
          <a:xfrm rot="5400000">
            <a:off x="4320199" y="1798022"/>
            <a:ext cx="164847" cy="5542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10BA9167-89E2-481C-B9E2-72D54BEBE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3518" y="2130944"/>
            <a:ext cx="3597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>
                <a:solidFill>
                  <a:srgbClr val="FF0000"/>
                </a:solidFill>
                <a:cs typeface="Arial" panose="020B0604020202020204" pitchFamily="34" charset="0"/>
              </a:rPr>
              <a:t>x</a:t>
            </a: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5" name="Arrow: Curved Left 34">
            <a:extLst>
              <a:ext uri="{FF2B5EF4-FFF2-40B4-BE49-F238E27FC236}">
                <a16:creationId xmlns:a16="http://schemas.microsoft.com/office/drawing/2014/main" id="{75CB6C28-ECEE-4C14-99B5-F72C958506FC}"/>
              </a:ext>
            </a:extLst>
          </p:cNvPr>
          <p:cNvSpPr/>
          <p:nvPr/>
        </p:nvSpPr>
        <p:spPr>
          <a:xfrm rot="5400000">
            <a:off x="7444192" y="1780351"/>
            <a:ext cx="164847" cy="5542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BC94EEC6-A1FF-47D5-8B6B-7324754FF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511" y="2113273"/>
            <a:ext cx="3597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>
                <a:solidFill>
                  <a:srgbClr val="FF0000"/>
                </a:solidFill>
                <a:cs typeface="Arial" panose="020B0604020202020204" pitchFamily="34" charset="0"/>
              </a:rPr>
              <a:t>x</a:t>
            </a: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Arrow: Curved Left 36">
            <a:extLst>
              <a:ext uri="{FF2B5EF4-FFF2-40B4-BE49-F238E27FC236}">
                <a16:creationId xmlns:a16="http://schemas.microsoft.com/office/drawing/2014/main" id="{308693B8-F971-43A7-B39F-0F564BC6DB86}"/>
              </a:ext>
            </a:extLst>
          </p:cNvPr>
          <p:cNvSpPr/>
          <p:nvPr/>
        </p:nvSpPr>
        <p:spPr>
          <a:xfrm rot="5400000">
            <a:off x="7392233" y="3950394"/>
            <a:ext cx="164847" cy="5542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6478A6C2-7544-47AA-9176-08A3BCBC7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5552" y="4283316"/>
            <a:ext cx="5542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>
                <a:solidFill>
                  <a:srgbClr val="FF0000"/>
                </a:solidFill>
                <a:cs typeface="Arial" panose="020B0604020202020204" pitchFamily="34" charset="0"/>
              </a:rPr>
              <a:t>x10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Arrow: Curved Left 38">
            <a:extLst>
              <a:ext uri="{FF2B5EF4-FFF2-40B4-BE49-F238E27FC236}">
                <a16:creationId xmlns:a16="http://schemas.microsoft.com/office/drawing/2014/main" id="{3B3A1447-AD80-4D07-949D-533F6FD47181}"/>
              </a:ext>
            </a:extLst>
          </p:cNvPr>
          <p:cNvSpPr/>
          <p:nvPr/>
        </p:nvSpPr>
        <p:spPr>
          <a:xfrm rot="5400000">
            <a:off x="4333372" y="4006205"/>
            <a:ext cx="164847" cy="5542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DD977758-1CCB-470D-981E-29518ECD1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6691" y="4339127"/>
            <a:ext cx="554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>
                <a:solidFill>
                  <a:srgbClr val="FF0000"/>
                </a:solidFill>
                <a:cs typeface="Arial" panose="020B0604020202020204" pitchFamily="34" charset="0"/>
              </a:rPr>
              <a:t>X2.</a:t>
            </a: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1" name="Arrow: Curved Left 40">
            <a:extLst>
              <a:ext uri="{FF2B5EF4-FFF2-40B4-BE49-F238E27FC236}">
                <a16:creationId xmlns:a16="http://schemas.microsoft.com/office/drawing/2014/main" id="{81821684-DE03-4309-8780-0650F04B02CA}"/>
              </a:ext>
            </a:extLst>
          </p:cNvPr>
          <p:cNvSpPr/>
          <p:nvPr/>
        </p:nvSpPr>
        <p:spPr>
          <a:xfrm rot="5400000">
            <a:off x="1508178" y="3974722"/>
            <a:ext cx="164847" cy="5542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20AEF0A9-CB66-4EBF-8E7F-C788D939F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497" y="4307644"/>
            <a:ext cx="5327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>
                <a:solidFill>
                  <a:srgbClr val="FF0000"/>
                </a:solidFill>
                <a:cs typeface="Arial" panose="020B0604020202020204" pitchFamily="34" charset="0"/>
              </a:rPr>
              <a:t>X2.</a:t>
            </a: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3" name="Arrow: Curved Left 42">
            <a:extLst>
              <a:ext uri="{FF2B5EF4-FFF2-40B4-BE49-F238E27FC236}">
                <a16:creationId xmlns:a16="http://schemas.microsoft.com/office/drawing/2014/main" id="{5AB51554-9080-4661-AAC8-378B352C1C9A}"/>
              </a:ext>
            </a:extLst>
          </p:cNvPr>
          <p:cNvSpPr/>
          <p:nvPr/>
        </p:nvSpPr>
        <p:spPr>
          <a:xfrm rot="5400000">
            <a:off x="1509846" y="6276761"/>
            <a:ext cx="164847" cy="5542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44" name="TextBox 5">
            <a:extLst>
              <a:ext uri="{FF2B5EF4-FFF2-40B4-BE49-F238E27FC236}">
                <a16:creationId xmlns:a16="http://schemas.microsoft.com/office/drawing/2014/main" id="{C15D8529-CD1A-48C1-A973-46B4FAD9D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165" y="6609683"/>
            <a:ext cx="4245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>
                <a:solidFill>
                  <a:srgbClr val="FF0000"/>
                </a:solidFill>
                <a:cs typeface="Arial" panose="020B0604020202020204" pitchFamily="34" charset="0"/>
              </a:rPr>
              <a:t>x10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Arrow: Curved Left 44">
            <a:extLst>
              <a:ext uri="{FF2B5EF4-FFF2-40B4-BE49-F238E27FC236}">
                <a16:creationId xmlns:a16="http://schemas.microsoft.com/office/drawing/2014/main" id="{55005805-B29D-4C29-9D9F-3E274A9F7100}"/>
              </a:ext>
            </a:extLst>
          </p:cNvPr>
          <p:cNvSpPr/>
          <p:nvPr/>
        </p:nvSpPr>
        <p:spPr>
          <a:xfrm rot="5400000">
            <a:off x="4345289" y="6111658"/>
            <a:ext cx="164847" cy="8312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46" name="TextBox 5">
            <a:extLst>
              <a:ext uri="{FF2B5EF4-FFF2-40B4-BE49-F238E27FC236}">
                <a16:creationId xmlns:a16="http://schemas.microsoft.com/office/drawing/2014/main" id="{851EB15B-68FB-4EF1-A566-8A1687D64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118" y="6583071"/>
            <a:ext cx="5396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>
                <a:solidFill>
                  <a:srgbClr val="FF0000"/>
                </a:solidFill>
                <a:cs typeface="Arial" panose="020B0604020202020204" pitchFamily="34" charset="0"/>
              </a:rPr>
              <a:t>X6.2</a:t>
            </a: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7" name="Arrow: Curved Left 46">
            <a:extLst>
              <a:ext uri="{FF2B5EF4-FFF2-40B4-BE49-F238E27FC236}">
                <a16:creationId xmlns:a16="http://schemas.microsoft.com/office/drawing/2014/main" id="{3640C1DC-2175-4BAD-8065-E840B80F02ED}"/>
              </a:ext>
            </a:extLst>
          </p:cNvPr>
          <p:cNvSpPr/>
          <p:nvPr/>
        </p:nvSpPr>
        <p:spPr>
          <a:xfrm rot="5400000">
            <a:off x="7496783" y="6227180"/>
            <a:ext cx="138721" cy="6272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FFF"/>
              </a:solidFill>
            </a:endParaRP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995F6AE6-4EBD-4395-ADCD-CF4ED8267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523" y="6583557"/>
            <a:ext cx="7091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>
                <a:solidFill>
                  <a:srgbClr val="FF0000"/>
                </a:solidFill>
                <a:cs typeface="Arial" panose="020B0604020202020204" pitchFamily="34" charset="0"/>
              </a:rPr>
              <a:t>X3.12</a:t>
            </a: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083126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1234</TotalTime>
  <Words>1669</Words>
  <Application>Microsoft Office PowerPoint</Application>
  <PresentationFormat>On-screen Show (4:3)</PresentationFormat>
  <Paragraphs>190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Capture-Recapture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91</cp:revision>
  <dcterms:created xsi:type="dcterms:W3CDTF">2018-01-26T08:52:52Z</dcterms:created>
  <dcterms:modified xsi:type="dcterms:W3CDTF">2020-06-05T08:51:00Z</dcterms:modified>
</cp:coreProperties>
</file>