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5" r:id="rId4"/>
    <p:sldId id="307" r:id="rId5"/>
  </p:sldIdLst>
  <p:sldSz cx="9144000" cy="6858000" type="screen4x3"/>
  <p:notesSz cx="6889750" cy="9671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B64A90-CDCE-4298-9F4D-81C598686479}" v="507" dt="2018-12-10T11:29:21.8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89" autoAdjust="0"/>
    <p:restoredTop sz="73902" autoAdjust="0"/>
  </p:normalViewPr>
  <p:slideViewPr>
    <p:cSldViewPr snapToGrid="0">
      <p:cViewPr varScale="1">
        <p:scale>
          <a:sx n="64" d="100"/>
          <a:sy n="64" d="100"/>
        </p:scale>
        <p:origin x="101" y="72"/>
      </p:cViewPr>
      <p:guideLst>
        <p:guide orient="horz" pos="2183"/>
        <p:guide pos="29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.KITE" userId="b911d526-0e34-417c-9bbb-1adac293fe13" providerId="ADAL" clId="{90B64A90-CDCE-4298-9F4D-81C598686479}"/>
    <pc:docChg chg="custSel addSld delSld modSld">
      <pc:chgData name="A.KITE" userId="b911d526-0e34-417c-9bbb-1adac293fe13" providerId="ADAL" clId="{90B64A90-CDCE-4298-9F4D-81C598686479}" dt="2018-12-10T11:29:21.856" v="588"/>
      <pc:docMkLst>
        <pc:docMk/>
      </pc:docMkLst>
      <pc:sldChg chg="modSp">
        <pc:chgData name="A.KITE" userId="b911d526-0e34-417c-9bbb-1adac293fe13" providerId="ADAL" clId="{90B64A90-CDCE-4298-9F4D-81C598686479}" dt="2018-12-10T08:27:48.447" v="587" actId="20577"/>
        <pc:sldMkLst>
          <pc:docMk/>
          <pc:sldMk cId="2655636191" sldId="298"/>
        </pc:sldMkLst>
        <pc:spChg chg="mod">
          <ac:chgData name="A.KITE" userId="b911d526-0e34-417c-9bbb-1adac293fe13" providerId="ADAL" clId="{90B64A90-CDCE-4298-9F4D-81C598686479}" dt="2018-12-10T08:27:48.447" v="587" actId="20577"/>
          <ac:spMkLst>
            <pc:docMk/>
            <pc:sldMk cId="2655636191" sldId="298"/>
            <ac:spMk id="2" creationId="{AAA97DEB-F45C-4041-AC68-4037D512EC3C}"/>
          </ac:spMkLst>
        </pc:spChg>
      </pc:sldChg>
      <pc:sldChg chg="delSp">
        <pc:chgData name="A.KITE" userId="b911d526-0e34-417c-9bbb-1adac293fe13" providerId="ADAL" clId="{90B64A90-CDCE-4298-9F4D-81C598686479}" dt="2018-12-10T11:29:21.856" v="588"/>
        <pc:sldMkLst>
          <pc:docMk/>
          <pc:sldMk cId="2161365427" sldId="302"/>
        </pc:sldMkLst>
        <pc:spChg chg="del">
          <ac:chgData name="A.KITE" userId="b911d526-0e34-417c-9bbb-1adac293fe13" providerId="ADAL" clId="{90B64A90-CDCE-4298-9F4D-81C598686479}" dt="2018-12-10T11:29:21.856" v="588"/>
          <ac:spMkLst>
            <pc:docMk/>
            <pc:sldMk cId="2161365427" sldId="302"/>
            <ac:spMk id="10" creationId="{8A944944-E635-41E3-8DA4-5CC8ADAB9CED}"/>
          </ac:spMkLst>
        </pc:spChg>
      </pc:sldChg>
      <pc:sldChg chg="delSp modSp">
        <pc:chgData name="A.KITE" userId="b911d526-0e34-417c-9bbb-1adac293fe13" providerId="ADAL" clId="{90B64A90-CDCE-4298-9F4D-81C598686479}" dt="2018-12-10T08:24:00.187" v="458"/>
        <pc:sldMkLst>
          <pc:docMk/>
          <pc:sldMk cId="1882309791" sldId="303"/>
        </pc:sldMkLst>
        <pc:spChg chg="del">
          <ac:chgData name="A.KITE" userId="b911d526-0e34-417c-9bbb-1adac293fe13" providerId="ADAL" clId="{90B64A90-CDCE-4298-9F4D-81C598686479}" dt="2018-12-10T08:24:00.187" v="458"/>
          <ac:spMkLst>
            <pc:docMk/>
            <pc:sldMk cId="1882309791" sldId="303"/>
            <ac:spMk id="11" creationId="{AD75F031-9661-4521-97A7-4F61F86CD69D}"/>
          </ac:spMkLst>
        </pc:spChg>
        <pc:spChg chg="mod">
          <ac:chgData name="A.KITE" userId="b911d526-0e34-417c-9bbb-1adac293fe13" providerId="ADAL" clId="{90B64A90-CDCE-4298-9F4D-81C598686479}" dt="2018-12-10T08:18:18.327" v="62" actId="1076"/>
          <ac:spMkLst>
            <pc:docMk/>
            <pc:sldMk cId="1882309791" sldId="303"/>
            <ac:spMk id="12" creationId="{8E8F12DF-49E4-4284-B43F-BC488F5BC2B5}"/>
          </ac:spMkLst>
        </pc:spChg>
        <pc:spChg chg="mod">
          <ac:chgData name="A.KITE" userId="b911d526-0e34-417c-9bbb-1adac293fe13" providerId="ADAL" clId="{90B64A90-CDCE-4298-9F4D-81C598686479}" dt="2018-12-10T08:22:33.023" v="307"/>
          <ac:spMkLst>
            <pc:docMk/>
            <pc:sldMk cId="1882309791" sldId="303"/>
            <ac:spMk id="13" creationId="{947B67C7-E86D-4799-B565-E1F188E7261B}"/>
          </ac:spMkLst>
        </pc:spChg>
        <pc:spChg chg="mod">
          <ac:chgData name="A.KITE" userId="b911d526-0e34-417c-9bbb-1adac293fe13" providerId="ADAL" clId="{90B64A90-CDCE-4298-9F4D-81C598686479}" dt="2018-12-10T08:18:05.295" v="59" actId="20577"/>
          <ac:spMkLst>
            <pc:docMk/>
            <pc:sldMk cId="1882309791" sldId="303"/>
            <ac:spMk id="14" creationId="{5B7C0B66-EC05-4ED6-B9F9-318424837AAD}"/>
          </ac:spMkLst>
        </pc:spChg>
        <pc:spChg chg="mod">
          <ac:chgData name="A.KITE" userId="b911d526-0e34-417c-9bbb-1adac293fe13" providerId="ADAL" clId="{90B64A90-CDCE-4298-9F4D-81C598686479}" dt="2018-12-10T08:19:14.031" v="140" actId="1076"/>
          <ac:spMkLst>
            <pc:docMk/>
            <pc:sldMk cId="1882309791" sldId="303"/>
            <ac:spMk id="15" creationId="{D6BEE7F5-577F-4E16-B92F-CFFAC6CDF1DC}"/>
          </ac:spMkLst>
        </pc:spChg>
        <pc:spChg chg="mod">
          <ac:chgData name="A.KITE" userId="b911d526-0e34-417c-9bbb-1adac293fe13" providerId="ADAL" clId="{90B64A90-CDCE-4298-9F4D-81C598686479}" dt="2018-12-10T08:19:08.414" v="139"/>
          <ac:spMkLst>
            <pc:docMk/>
            <pc:sldMk cId="1882309791" sldId="303"/>
            <ac:spMk id="16" creationId="{EA0DDC41-CB8E-49EE-A2E1-4CF903B505A4}"/>
          </ac:spMkLst>
        </pc:spChg>
        <pc:spChg chg="mod">
          <ac:chgData name="A.KITE" userId="b911d526-0e34-417c-9bbb-1adac293fe13" providerId="ADAL" clId="{90B64A90-CDCE-4298-9F4D-81C598686479}" dt="2018-12-10T08:20:08.744" v="196" actId="1076"/>
          <ac:spMkLst>
            <pc:docMk/>
            <pc:sldMk cId="1882309791" sldId="303"/>
            <ac:spMk id="17" creationId="{A970A178-9449-4097-8EEB-6C783D10632C}"/>
          </ac:spMkLst>
        </pc:spChg>
        <pc:spChg chg="mod">
          <ac:chgData name="A.KITE" userId="b911d526-0e34-417c-9bbb-1adac293fe13" providerId="ADAL" clId="{90B64A90-CDCE-4298-9F4D-81C598686479}" dt="2018-12-10T08:20:28.712" v="217" actId="1076"/>
          <ac:spMkLst>
            <pc:docMk/>
            <pc:sldMk cId="1882309791" sldId="303"/>
            <ac:spMk id="18" creationId="{D32ED3A5-45AD-4AF4-8E36-A7A69BD4E57D}"/>
          </ac:spMkLst>
        </pc:spChg>
        <pc:spChg chg="mod">
          <ac:chgData name="A.KITE" userId="b911d526-0e34-417c-9bbb-1adac293fe13" providerId="ADAL" clId="{90B64A90-CDCE-4298-9F4D-81C598686479}" dt="2018-12-10T08:21:37.685" v="267"/>
          <ac:spMkLst>
            <pc:docMk/>
            <pc:sldMk cId="1882309791" sldId="303"/>
            <ac:spMk id="19" creationId="{9A82899C-CBC7-413C-B300-2D446D8D9227}"/>
          </ac:spMkLst>
        </pc:spChg>
        <pc:spChg chg="mod">
          <ac:chgData name="A.KITE" userId="b911d526-0e34-417c-9bbb-1adac293fe13" providerId="ADAL" clId="{90B64A90-CDCE-4298-9F4D-81C598686479}" dt="2018-12-10T08:21:08.184" v="241" actId="1076"/>
          <ac:spMkLst>
            <pc:docMk/>
            <pc:sldMk cId="1882309791" sldId="303"/>
            <ac:spMk id="20" creationId="{9A4BDBFB-883E-492F-BD37-F3CCA85749B9}"/>
          </ac:spMkLst>
        </pc:spChg>
        <pc:spChg chg="mod">
          <ac:chgData name="A.KITE" userId="b911d526-0e34-417c-9bbb-1adac293fe13" providerId="ADAL" clId="{90B64A90-CDCE-4298-9F4D-81C598686479}" dt="2018-12-10T08:22:05.281" v="288" actId="1076"/>
          <ac:spMkLst>
            <pc:docMk/>
            <pc:sldMk cId="1882309791" sldId="303"/>
            <ac:spMk id="21" creationId="{9D675103-AE98-4864-A929-6147DE0D05F8}"/>
          </ac:spMkLst>
        </pc:spChg>
        <pc:spChg chg="mod">
          <ac:chgData name="A.KITE" userId="b911d526-0e34-417c-9bbb-1adac293fe13" providerId="ADAL" clId="{90B64A90-CDCE-4298-9F4D-81C598686479}" dt="2018-12-10T08:22:48.855" v="327"/>
          <ac:spMkLst>
            <pc:docMk/>
            <pc:sldMk cId="1882309791" sldId="303"/>
            <ac:spMk id="22" creationId="{AFA89F1E-09E4-4F47-AF01-4F603248A643}"/>
          </ac:spMkLst>
        </pc:spChg>
        <pc:spChg chg="mod">
          <ac:chgData name="A.KITE" userId="b911d526-0e34-417c-9bbb-1adac293fe13" providerId="ADAL" clId="{90B64A90-CDCE-4298-9F4D-81C598686479}" dt="2018-12-10T08:22:58.270" v="345" actId="20577"/>
          <ac:spMkLst>
            <pc:docMk/>
            <pc:sldMk cId="1882309791" sldId="303"/>
            <ac:spMk id="24" creationId="{999EA3F3-F61A-47B4-8F3E-5FDA9AA70ABD}"/>
          </ac:spMkLst>
        </pc:spChg>
        <pc:spChg chg="mod">
          <ac:chgData name="A.KITE" userId="b911d526-0e34-417c-9bbb-1adac293fe13" providerId="ADAL" clId="{90B64A90-CDCE-4298-9F4D-81C598686479}" dt="2018-12-10T08:23:08.447" v="365" actId="20577"/>
          <ac:spMkLst>
            <pc:docMk/>
            <pc:sldMk cId="1882309791" sldId="303"/>
            <ac:spMk id="25" creationId="{3F4BB934-3914-4E6A-A993-DE6E9AA6BC1E}"/>
          </ac:spMkLst>
        </pc:spChg>
        <pc:spChg chg="mod">
          <ac:chgData name="A.KITE" userId="b911d526-0e34-417c-9bbb-1adac293fe13" providerId="ADAL" clId="{90B64A90-CDCE-4298-9F4D-81C598686479}" dt="2018-12-10T08:23:16.384" v="383" actId="20577"/>
          <ac:spMkLst>
            <pc:docMk/>
            <pc:sldMk cId="1882309791" sldId="303"/>
            <ac:spMk id="26" creationId="{A77B6DAC-0444-45D6-9928-4B46D64432CB}"/>
          </ac:spMkLst>
        </pc:spChg>
        <pc:spChg chg="mod">
          <ac:chgData name="A.KITE" userId="b911d526-0e34-417c-9bbb-1adac293fe13" providerId="ADAL" clId="{90B64A90-CDCE-4298-9F4D-81C598686479}" dt="2018-12-10T08:23:24.271" v="401" actId="20577"/>
          <ac:spMkLst>
            <pc:docMk/>
            <pc:sldMk cId="1882309791" sldId="303"/>
            <ac:spMk id="27" creationId="{AA872F69-A43F-47D1-B1AA-75D208CB23B3}"/>
          </ac:spMkLst>
        </pc:spChg>
        <pc:spChg chg="mod">
          <ac:chgData name="A.KITE" userId="b911d526-0e34-417c-9bbb-1adac293fe13" providerId="ADAL" clId="{90B64A90-CDCE-4298-9F4D-81C598686479}" dt="2018-12-10T08:23:35.207" v="419" actId="20577"/>
          <ac:spMkLst>
            <pc:docMk/>
            <pc:sldMk cId="1882309791" sldId="303"/>
            <ac:spMk id="28" creationId="{B6AA2CF4-8C27-4F75-A308-932B7BB7E99F}"/>
          </ac:spMkLst>
        </pc:spChg>
        <pc:spChg chg="mod">
          <ac:chgData name="A.KITE" userId="b911d526-0e34-417c-9bbb-1adac293fe13" providerId="ADAL" clId="{90B64A90-CDCE-4298-9F4D-81C598686479}" dt="2018-12-10T08:23:43.573" v="437" actId="20577"/>
          <ac:spMkLst>
            <pc:docMk/>
            <pc:sldMk cId="1882309791" sldId="303"/>
            <ac:spMk id="29" creationId="{44AC140D-F5A4-4C8D-96A8-367045B7AC86}"/>
          </ac:spMkLst>
        </pc:spChg>
        <pc:spChg chg="mod">
          <ac:chgData name="A.KITE" userId="b911d526-0e34-417c-9bbb-1adac293fe13" providerId="ADAL" clId="{90B64A90-CDCE-4298-9F4D-81C598686479}" dt="2018-12-10T08:23:56.783" v="457" actId="20577"/>
          <ac:spMkLst>
            <pc:docMk/>
            <pc:sldMk cId="1882309791" sldId="303"/>
            <ac:spMk id="30" creationId="{BA25E4E2-1AB0-401B-AED5-D4385D03B402}"/>
          </ac:spMkLst>
        </pc:spChg>
      </pc:sldChg>
      <pc:sldChg chg="del">
        <pc:chgData name="A.KITE" userId="b911d526-0e34-417c-9bbb-1adac293fe13" providerId="ADAL" clId="{90B64A90-CDCE-4298-9F4D-81C598686479}" dt="2018-12-10T08:24:14.874" v="460" actId="2696"/>
        <pc:sldMkLst>
          <pc:docMk/>
          <pc:sldMk cId="2799810047" sldId="304"/>
        </pc:sldMkLst>
      </pc:sldChg>
      <pc:sldChg chg="modSp add">
        <pc:chgData name="A.KITE" userId="b911d526-0e34-417c-9bbb-1adac293fe13" providerId="ADAL" clId="{90B64A90-CDCE-4298-9F4D-81C598686479}" dt="2018-12-10T08:27:39.338" v="561" actId="207"/>
        <pc:sldMkLst>
          <pc:docMk/>
          <pc:sldMk cId="3230626220" sldId="305"/>
        </pc:sldMkLst>
        <pc:spChg chg="mod">
          <ac:chgData name="A.KITE" userId="b911d526-0e34-417c-9bbb-1adac293fe13" providerId="ADAL" clId="{90B64A90-CDCE-4298-9F4D-81C598686479}" dt="2018-12-10T08:26:48.182" v="541" actId="207"/>
          <ac:spMkLst>
            <pc:docMk/>
            <pc:sldMk cId="3230626220" sldId="305"/>
            <ac:spMk id="12" creationId="{8E8F12DF-49E4-4284-B43F-BC488F5BC2B5}"/>
          </ac:spMkLst>
        </pc:spChg>
        <pc:spChg chg="mod">
          <ac:chgData name="A.KITE" userId="b911d526-0e34-417c-9bbb-1adac293fe13" providerId="ADAL" clId="{90B64A90-CDCE-4298-9F4D-81C598686479}" dt="2018-12-10T08:27:15.624" v="551" actId="207"/>
          <ac:spMkLst>
            <pc:docMk/>
            <pc:sldMk cId="3230626220" sldId="305"/>
            <ac:spMk id="13" creationId="{947B67C7-E86D-4799-B565-E1F188E7261B}"/>
          </ac:spMkLst>
        </pc:spChg>
        <pc:spChg chg="mod">
          <ac:chgData name="A.KITE" userId="b911d526-0e34-417c-9bbb-1adac293fe13" providerId="ADAL" clId="{90B64A90-CDCE-4298-9F4D-81C598686479}" dt="2018-12-10T08:26:50.725" v="542" actId="207"/>
          <ac:spMkLst>
            <pc:docMk/>
            <pc:sldMk cId="3230626220" sldId="305"/>
            <ac:spMk id="14" creationId="{5B7C0B66-EC05-4ED6-B9F9-318424837AAD}"/>
          </ac:spMkLst>
        </pc:spChg>
        <pc:spChg chg="mod">
          <ac:chgData name="A.KITE" userId="b911d526-0e34-417c-9bbb-1adac293fe13" providerId="ADAL" clId="{90B64A90-CDCE-4298-9F4D-81C598686479}" dt="2018-12-10T08:26:53.590" v="543" actId="207"/>
          <ac:spMkLst>
            <pc:docMk/>
            <pc:sldMk cId="3230626220" sldId="305"/>
            <ac:spMk id="15" creationId="{D6BEE7F5-577F-4E16-B92F-CFFAC6CDF1DC}"/>
          </ac:spMkLst>
        </pc:spChg>
        <pc:spChg chg="mod">
          <ac:chgData name="A.KITE" userId="b911d526-0e34-417c-9bbb-1adac293fe13" providerId="ADAL" clId="{90B64A90-CDCE-4298-9F4D-81C598686479}" dt="2018-12-10T08:26:56.591" v="544" actId="207"/>
          <ac:spMkLst>
            <pc:docMk/>
            <pc:sldMk cId="3230626220" sldId="305"/>
            <ac:spMk id="16" creationId="{EA0DDC41-CB8E-49EE-A2E1-4CF903B505A4}"/>
          </ac:spMkLst>
        </pc:spChg>
        <pc:spChg chg="mod">
          <ac:chgData name="A.KITE" userId="b911d526-0e34-417c-9bbb-1adac293fe13" providerId="ADAL" clId="{90B64A90-CDCE-4298-9F4D-81C598686479}" dt="2018-12-10T08:26:59.584" v="545" actId="207"/>
          <ac:spMkLst>
            <pc:docMk/>
            <pc:sldMk cId="3230626220" sldId="305"/>
            <ac:spMk id="17" creationId="{A970A178-9449-4097-8EEB-6C783D10632C}"/>
          </ac:spMkLst>
        </pc:spChg>
        <pc:spChg chg="mod">
          <ac:chgData name="A.KITE" userId="b911d526-0e34-417c-9bbb-1adac293fe13" providerId="ADAL" clId="{90B64A90-CDCE-4298-9F4D-81C598686479}" dt="2018-12-10T08:27:02.198" v="546" actId="207"/>
          <ac:spMkLst>
            <pc:docMk/>
            <pc:sldMk cId="3230626220" sldId="305"/>
            <ac:spMk id="18" creationId="{D32ED3A5-45AD-4AF4-8E36-A7A69BD4E57D}"/>
          </ac:spMkLst>
        </pc:spChg>
        <pc:spChg chg="mod">
          <ac:chgData name="A.KITE" userId="b911d526-0e34-417c-9bbb-1adac293fe13" providerId="ADAL" clId="{90B64A90-CDCE-4298-9F4D-81C598686479}" dt="2018-12-10T08:27:07.929" v="548" actId="207"/>
          <ac:spMkLst>
            <pc:docMk/>
            <pc:sldMk cId="3230626220" sldId="305"/>
            <ac:spMk id="19" creationId="{9A82899C-CBC7-413C-B300-2D446D8D9227}"/>
          </ac:spMkLst>
        </pc:spChg>
        <pc:spChg chg="mod">
          <ac:chgData name="A.KITE" userId="b911d526-0e34-417c-9bbb-1adac293fe13" providerId="ADAL" clId="{90B64A90-CDCE-4298-9F4D-81C598686479}" dt="2018-12-10T08:27:05.007" v="547" actId="207"/>
          <ac:spMkLst>
            <pc:docMk/>
            <pc:sldMk cId="3230626220" sldId="305"/>
            <ac:spMk id="20" creationId="{9A4BDBFB-883E-492F-BD37-F3CCA85749B9}"/>
          </ac:spMkLst>
        </pc:spChg>
        <pc:spChg chg="mod">
          <ac:chgData name="A.KITE" userId="b911d526-0e34-417c-9bbb-1adac293fe13" providerId="ADAL" clId="{90B64A90-CDCE-4298-9F4D-81C598686479}" dt="2018-12-10T08:27:11.047" v="549" actId="207"/>
          <ac:spMkLst>
            <pc:docMk/>
            <pc:sldMk cId="3230626220" sldId="305"/>
            <ac:spMk id="21" creationId="{9D675103-AE98-4864-A929-6147DE0D05F8}"/>
          </ac:spMkLst>
        </pc:spChg>
        <pc:spChg chg="mod">
          <ac:chgData name="A.KITE" userId="b911d526-0e34-417c-9bbb-1adac293fe13" providerId="ADAL" clId="{90B64A90-CDCE-4298-9F4D-81C598686479}" dt="2018-12-10T08:27:18.241" v="553" actId="207"/>
          <ac:spMkLst>
            <pc:docMk/>
            <pc:sldMk cId="3230626220" sldId="305"/>
            <ac:spMk id="22" creationId="{AFA89F1E-09E4-4F47-AF01-4F603248A643}"/>
          </ac:spMkLst>
        </pc:spChg>
        <pc:spChg chg="mod">
          <ac:chgData name="A.KITE" userId="b911d526-0e34-417c-9bbb-1adac293fe13" providerId="ADAL" clId="{90B64A90-CDCE-4298-9F4D-81C598686479}" dt="2018-12-10T08:27:20.832" v="554" actId="207"/>
          <ac:spMkLst>
            <pc:docMk/>
            <pc:sldMk cId="3230626220" sldId="305"/>
            <ac:spMk id="24" creationId="{999EA3F3-F61A-47B4-8F3E-5FDA9AA70ABD}"/>
          </ac:spMkLst>
        </pc:spChg>
        <pc:spChg chg="mod">
          <ac:chgData name="A.KITE" userId="b911d526-0e34-417c-9bbb-1adac293fe13" providerId="ADAL" clId="{90B64A90-CDCE-4298-9F4D-81C598686479}" dt="2018-12-10T08:27:23.434" v="556" actId="207"/>
          <ac:spMkLst>
            <pc:docMk/>
            <pc:sldMk cId="3230626220" sldId="305"/>
            <ac:spMk id="25" creationId="{3F4BB934-3914-4E6A-A993-DE6E9AA6BC1E}"/>
          </ac:spMkLst>
        </pc:spChg>
        <pc:spChg chg="mod">
          <ac:chgData name="A.KITE" userId="b911d526-0e34-417c-9bbb-1adac293fe13" providerId="ADAL" clId="{90B64A90-CDCE-4298-9F4D-81C598686479}" dt="2018-12-10T08:27:27.346" v="557" actId="207"/>
          <ac:spMkLst>
            <pc:docMk/>
            <pc:sldMk cId="3230626220" sldId="305"/>
            <ac:spMk id="26" creationId="{A77B6DAC-0444-45D6-9928-4B46D64432CB}"/>
          </ac:spMkLst>
        </pc:spChg>
        <pc:spChg chg="mod">
          <ac:chgData name="A.KITE" userId="b911d526-0e34-417c-9bbb-1adac293fe13" providerId="ADAL" clId="{90B64A90-CDCE-4298-9F4D-81C598686479}" dt="2018-12-10T08:27:30.315" v="558" actId="207"/>
          <ac:spMkLst>
            <pc:docMk/>
            <pc:sldMk cId="3230626220" sldId="305"/>
            <ac:spMk id="27" creationId="{AA872F69-A43F-47D1-B1AA-75D208CB23B3}"/>
          </ac:spMkLst>
        </pc:spChg>
        <pc:spChg chg="mod">
          <ac:chgData name="A.KITE" userId="b911d526-0e34-417c-9bbb-1adac293fe13" providerId="ADAL" clId="{90B64A90-CDCE-4298-9F4D-81C598686479}" dt="2018-12-10T08:27:33.330" v="559" actId="207"/>
          <ac:spMkLst>
            <pc:docMk/>
            <pc:sldMk cId="3230626220" sldId="305"/>
            <ac:spMk id="28" creationId="{B6AA2CF4-8C27-4F75-A308-932B7BB7E99F}"/>
          </ac:spMkLst>
        </pc:spChg>
        <pc:spChg chg="mod">
          <ac:chgData name="A.KITE" userId="b911d526-0e34-417c-9bbb-1adac293fe13" providerId="ADAL" clId="{90B64A90-CDCE-4298-9F4D-81C598686479}" dt="2018-12-10T08:27:36.458" v="560" actId="207"/>
          <ac:spMkLst>
            <pc:docMk/>
            <pc:sldMk cId="3230626220" sldId="305"/>
            <ac:spMk id="29" creationId="{44AC140D-F5A4-4C8D-96A8-367045B7AC86}"/>
          </ac:spMkLst>
        </pc:spChg>
        <pc:spChg chg="mod">
          <ac:chgData name="A.KITE" userId="b911d526-0e34-417c-9bbb-1adac293fe13" providerId="ADAL" clId="{90B64A90-CDCE-4298-9F4D-81C598686479}" dt="2018-12-10T08:27:39.338" v="561" actId="207"/>
          <ac:spMkLst>
            <pc:docMk/>
            <pc:sldMk cId="3230626220" sldId="305"/>
            <ac:spMk id="30" creationId="{BA25E4E2-1AB0-401B-AED5-D4385D03B40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485232"/>
          </a:xfrm>
          <a:prstGeom prst="rect">
            <a:avLst/>
          </a:prstGeom>
        </p:spPr>
        <p:txBody>
          <a:bodyPr vert="horz" lIns="94631" tIns="47316" rIns="94631" bIns="4731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485232"/>
          </a:xfrm>
          <a:prstGeom prst="rect">
            <a:avLst/>
          </a:prstGeom>
        </p:spPr>
        <p:txBody>
          <a:bodyPr vert="horz" lIns="94631" tIns="47316" rIns="94631" bIns="47316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68413" y="1208088"/>
            <a:ext cx="4352925" cy="3265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31" tIns="47316" rIns="94631" bIns="4731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654193"/>
            <a:ext cx="5511800" cy="3807976"/>
          </a:xfrm>
          <a:prstGeom prst="rect">
            <a:avLst/>
          </a:prstGeom>
        </p:spPr>
        <p:txBody>
          <a:bodyPr vert="horz" lIns="94631" tIns="47316" rIns="94631" bIns="4731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85820"/>
            <a:ext cx="2985558" cy="485231"/>
          </a:xfrm>
          <a:prstGeom prst="rect">
            <a:avLst/>
          </a:prstGeom>
        </p:spPr>
        <p:txBody>
          <a:bodyPr vert="horz" lIns="94631" tIns="47316" rIns="94631" bIns="4731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185820"/>
            <a:ext cx="2985558" cy="485231"/>
          </a:xfrm>
          <a:prstGeom prst="rect">
            <a:avLst/>
          </a:prstGeom>
        </p:spPr>
        <p:txBody>
          <a:bodyPr vert="horz" lIns="94631" tIns="47316" rIns="94631" bIns="47316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6313"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73156">
              <a:defRPr/>
            </a:pPr>
            <a:fld id="{B1E91062-EF12-46A9-B437-7769B7E4707B}" type="slidenum">
              <a:rPr lang="en-GB">
                <a:solidFill>
                  <a:prstClr val="black"/>
                </a:solidFill>
                <a:latin typeface="Calibri" panose="020F0502020204030204"/>
              </a:rPr>
              <a:pPr defTabSz="473156">
                <a:defRPr/>
              </a:pPr>
              <a:t>1</a:t>
            </a:fld>
            <a:endParaRPr lang="en-GB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934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40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18" Type="http://schemas.openxmlformats.org/officeDocument/2006/relationships/image" Target="../media/image2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17" Type="http://schemas.openxmlformats.org/officeDocument/2006/relationships/image" Target="../media/image25.png"/><Relationship Id="rId2" Type="http://schemas.openxmlformats.org/officeDocument/2006/relationships/image" Target="../media/image10.png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19" Type="http://schemas.openxmlformats.org/officeDocument/2006/relationships/image" Target="../media/image27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18" Type="http://schemas.openxmlformats.org/officeDocument/2006/relationships/image" Target="../media/image4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17" Type="http://schemas.openxmlformats.org/officeDocument/2006/relationships/image" Target="../media/image42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41.png"/><Relationship Id="rId20" Type="http://schemas.openxmlformats.org/officeDocument/2006/relationships/image" Target="../media/image4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5" Type="http://schemas.openxmlformats.org/officeDocument/2006/relationships/image" Target="../media/image40.png"/><Relationship Id="rId10" Type="http://schemas.openxmlformats.org/officeDocument/2006/relationships/image" Target="../media/image35.png"/><Relationship Id="rId19" Type="http://schemas.openxmlformats.org/officeDocument/2006/relationships/image" Target="../media/image44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Relationship Id="rId14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539" y="319271"/>
            <a:ext cx="6182139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Percentages: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 smtClean="0">
                <a:solidFill>
                  <a:schemeClr val="bg1"/>
                </a:solidFill>
              </a:rPr>
              <a:t>Decreasing </a:t>
            </a:r>
            <a:r>
              <a:rPr lang="en-GB" sz="4400" b="1" dirty="0">
                <a:solidFill>
                  <a:schemeClr val="bg1"/>
                </a:solidFill>
              </a:rPr>
              <a:t>by a percentage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2908073" y="4108900"/>
                <a:ext cx="27475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Decrease</m:t>
                      </m:r>
                      <m:r>
                        <a:rPr lang="en-GB" sz="240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74 </m:t>
                      </m:r>
                      <m:r>
                        <m:rPr>
                          <m:sty m:val="p"/>
                        </m:rPr>
                        <a:rPr lang="en-GB" sz="240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by</m:t>
                      </m:r>
                      <m:r>
                        <a:rPr lang="en-GB" sz="240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50%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8073" y="4108900"/>
                <a:ext cx="2747547" cy="369332"/>
              </a:xfrm>
              <a:prstGeom prst="rect">
                <a:avLst/>
              </a:prstGeom>
              <a:blipFill>
                <a:blip r:embed="rId3"/>
                <a:stretch>
                  <a:fillRect l="-2217" r="-2661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/>
              <p:nvPr/>
            </p:nvSpPr>
            <p:spPr>
              <a:xfrm>
                <a:off x="2908073" y="4710014"/>
                <a:ext cx="27475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Decrease</m:t>
                      </m:r>
                      <m:r>
                        <a:rPr lang="en-GB" sz="240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84 </m:t>
                      </m:r>
                      <m:r>
                        <m:rPr>
                          <m:sty m:val="p"/>
                        </m:rPr>
                        <a:rPr lang="en-GB" sz="240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by</m:t>
                      </m:r>
                      <m:r>
                        <a:rPr lang="en-GB" sz="240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50%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8073" y="4710014"/>
                <a:ext cx="2747547" cy="369332"/>
              </a:xfrm>
              <a:prstGeom prst="rect">
                <a:avLst/>
              </a:prstGeom>
              <a:blipFill>
                <a:blip r:embed="rId4"/>
                <a:stretch>
                  <a:fillRect l="-2217" r="-2661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/>
              <p:nvPr/>
            </p:nvSpPr>
            <p:spPr>
              <a:xfrm>
                <a:off x="2908073" y="5319549"/>
                <a:ext cx="281487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Decrease</m:t>
                      </m:r>
                      <m:r>
                        <a:rPr lang="en-GB" sz="240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84 </m:t>
                      </m:r>
                      <m:r>
                        <m:rPr>
                          <m:sty m:val="p"/>
                        </m:rPr>
                        <a:rPr lang="en-GB" sz="240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by</m:t>
                      </m:r>
                      <m:r>
                        <a:rPr lang="en-GB" sz="240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10% 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8073" y="5319549"/>
                <a:ext cx="2814873" cy="369332"/>
              </a:xfrm>
              <a:prstGeom prst="rect">
                <a:avLst/>
              </a:prstGeom>
              <a:blipFill>
                <a:blip r:embed="rId5"/>
                <a:stretch>
                  <a:fillRect l="-1948" r="-216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603317" y="783136"/>
                <a:ext cx="2994525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𝐷𝑒𝑐𝑟𝑒𝑎𝑠𝑒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40 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𝑏𝑦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20%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317" y="783136"/>
                <a:ext cx="2994525" cy="430887"/>
              </a:xfrm>
              <a:prstGeom prst="rect">
                <a:avLst/>
              </a:prstGeom>
              <a:blipFill>
                <a:blip r:embed="rId3"/>
                <a:stretch>
                  <a:fillRect r="-67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A50C2C8-3272-4C53-BF9A-F3483965E503}"/>
                  </a:ext>
                </a:extLst>
              </p:cNvPr>
              <p:cNvSpPr txBox="1"/>
              <p:nvPr/>
            </p:nvSpPr>
            <p:spPr>
              <a:xfrm>
                <a:off x="5141228" y="783136"/>
                <a:ext cx="332424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𝐷𝑒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𝑐𝑟𝑒𝑎𝑠𝑒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90 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𝑏𝑦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20%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A50C2C8-3272-4C53-BF9A-F3483965E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228" y="783136"/>
                <a:ext cx="3324243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211199" y="316789"/>
                <a:ext cx="313624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i="0" dirty="0" smtClean="0">
                        <a:latin typeface="Cambria Math" panose="02040503050406030204" pitchFamily="18" charset="0"/>
                      </a:rPr>
                      <m:t>Decrease</m:t>
                    </m:r>
                    <m:r>
                      <a:rPr lang="en-GB" sz="2400" b="0" i="0" dirty="0" smtClean="0">
                        <a:latin typeface="Cambria Math" panose="02040503050406030204" pitchFamily="18" charset="0"/>
                      </a:rPr>
                      <m:t> 30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by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10%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199" y="316789"/>
                <a:ext cx="3136243" cy="369332"/>
              </a:xfrm>
              <a:prstGeom prst="rect">
                <a:avLst/>
              </a:prstGeom>
              <a:blipFill>
                <a:blip r:embed="rId2"/>
                <a:stretch>
                  <a:fillRect l="-6031" t="-26230" b="-475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7C0B66-EC05-4ED6-B9F9-318424837AAD}"/>
                  </a:ext>
                </a:extLst>
              </p:cNvPr>
              <p:cNvSpPr txBox="1"/>
              <p:nvPr/>
            </p:nvSpPr>
            <p:spPr>
              <a:xfrm>
                <a:off x="156880" y="1019298"/>
                <a:ext cx="4601824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400" b="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Decrease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30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by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20%</m:t>
                    </m:r>
                  </m:oMath>
                </a14:m>
                <a:endParaRPr lang="en-GB" sz="24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7C0B66-EC05-4ED6-B9F9-318424837A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80" y="1019298"/>
                <a:ext cx="4601824" cy="369332"/>
              </a:xfrm>
              <a:prstGeom prst="rect">
                <a:avLst/>
              </a:prstGeom>
              <a:blipFill>
                <a:blip r:embed="rId3"/>
                <a:stretch>
                  <a:fillRect l="-4106" t="-24590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6BEE7F5-577F-4E16-B92F-CFFAC6CDF1DC}"/>
                  </a:ext>
                </a:extLst>
              </p:cNvPr>
              <p:cNvSpPr txBox="1"/>
              <p:nvPr/>
            </p:nvSpPr>
            <p:spPr>
              <a:xfrm>
                <a:off x="156881" y="1738074"/>
                <a:ext cx="313624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i="0" dirty="0" smtClean="0">
                        <a:latin typeface="Cambria Math" panose="02040503050406030204" pitchFamily="18" charset="0"/>
                      </a:rPr>
                      <m:t>Decrease</m:t>
                    </m:r>
                    <m:r>
                      <a:rPr lang="en-GB" sz="2400" b="0" i="0" dirty="0" smtClean="0">
                        <a:latin typeface="Cambria Math" panose="02040503050406030204" pitchFamily="18" charset="0"/>
                      </a:rPr>
                      <m:t> 60 </m:t>
                    </m:r>
                    <m:r>
                      <m:rPr>
                        <m:sty m:val="p"/>
                      </m:rPr>
                      <a:rPr lang="en-GB" sz="2400" b="0" i="0" dirty="0" smtClean="0">
                        <a:latin typeface="Cambria Math" panose="02040503050406030204" pitchFamily="18" charset="0"/>
                      </a:rPr>
                      <m:t>by</m:t>
                    </m:r>
                    <m:r>
                      <a:rPr lang="en-GB" sz="2400" b="0" i="0" dirty="0" smtClean="0">
                        <a:latin typeface="Cambria Math" panose="02040503050406030204" pitchFamily="18" charset="0"/>
                      </a:rPr>
                      <m:t> 20%</m:t>
                    </m:r>
                  </m:oMath>
                </a14:m>
                <a:endParaRPr lang="en-GB" sz="24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6BEE7F5-577F-4E16-B92F-CFFAC6CDF1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81" y="1738074"/>
                <a:ext cx="3136243" cy="369332"/>
              </a:xfrm>
              <a:prstGeom prst="rect">
                <a:avLst/>
              </a:prstGeom>
              <a:blipFill>
                <a:blip r:embed="rId4"/>
                <a:stretch>
                  <a:fillRect l="-6031" t="-24590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A0DDC41-CB8E-49EE-A2E1-4CF903B505A4}"/>
                  </a:ext>
                </a:extLst>
              </p:cNvPr>
              <p:cNvSpPr txBox="1"/>
              <p:nvPr/>
            </p:nvSpPr>
            <p:spPr>
              <a:xfrm>
                <a:off x="156881" y="2471765"/>
                <a:ext cx="313624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i="0" dirty="0" smtClean="0">
                        <a:latin typeface="Cambria Math" panose="02040503050406030204" pitchFamily="18" charset="0"/>
                      </a:rPr>
                      <m:t>Decrease</m:t>
                    </m:r>
                    <m:r>
                      <a:rPr lang="en-GB" sz="2400" b="0" i="0" dirty="0" smtClean="0">
                        <a:latin typeface="Cambria Math" panose="02040503050406030204" pitchFamily="18" charset="0"/>
                      </a:rPr>
                      <m:t> 60 </m:t>
                    </m:r>
                    <m:r>
                      <m:rPr>
                        <m:sty m:val="p"/>
                      </m:rPr>
                      <a:rPr lang="en-GB" sz="2400" b="0" i="0" dirty="0" smtClean="0">
                        <a:latin typeface="Cambria Math" panose="02040503050406030204" pitchFamily="18" charset="0"/>
                      </a:rPr>
                      <m:t>by</m:t>
                    </m:r>
                    <m:r>
                      <a:rPr lang="en-GB" sz="2400" b="0" i="0" dirty="0" smtClean="0">
                        <a:latin typeface="Cambria Math" panose="02040503050406030204" pitchFamily="18" charset="0"/>
                      </a:rPr>
                      <m:t> 10%</m:t>
                    </m:r>
                  </m:oMath>
                </a14:m>
                <a:endParaRPr lang="en-GB" sz="24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A0DDC41-CB8E-49EE-A2E1-4CF903B505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81" y="2471765"/>
                <a:ext cx="3136243" cy="369332"/>
              </a:xfrm>
              <a:prstGeom prst="rect">
                <a:avLst/>
              </a:prstGeom>
              <a:blipFill>
                <a:blip r:embed="rId5"/>
                <a:stretch>
                  <a:fillRect l="-6031" t="-24590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70A178-9449-4097-8EEB-6C783D10632C}"/>
                  </a:ext>
                </a:extLst>
              </p:cNvPr>
              <p:cNvSpPr txBox="1"/>
              <p:nvPr/>
            </p:nvSpPr>
            <p:spPr>
              <a:xfrm>
                <a:off x="156880" y="3205370"/>
                <a:ext cx="313624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5.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Decrease</m:t>
                    </m:r>
                    <m:r>
                      <a:rPr kumimoji="0" lang="en-GB" sz="2400" b="0" i="0" u="none" strike="noStrike" kern="1200" cap="none" spc="0" normalizeH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74 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by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10%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70A178-9449-4097-8EEB-6C783D1063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80" y="3205370"/>
                <a:ext cx="3136243" cy="369332"/>
              </a:xfrm>
              <a:prstGeom prst="rect">
                <a:avLst/>
              </a:prstGeom>
              <a:blipFill>
                <a:blip r:embed="rId6"/>
                <a:stretch>
                  <a:fillRect l="-6031" t="-26667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32ED3A5-45AD-4AF4-8E36-A7A69BD4E57D}"/>
                  </a:ext>
                </a:extLst>
              </p:cNvPr>
              <p:cNvSpPr txBox="1"/>
              <p:nvPr/>
            </p:nvSpPr>
            <p:spPr>
              <a:xfrm>
                <a:off x="170246" y="3955043"/>
                <a:ext cx="313624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400" b="0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b="0" i="0" dirty="0" smtClean="0">
                        <a:latin typeface="Cambria Math" panose="02040503050406030204" pitchFamily="18" charset="0"/>
                      </a:rPr>
                      <m:t>Decrease</m:t>
                    </m:r>
                    <m:r>
                      <a:rPr lang="en-GB" sz="2400" b="0" i="0" dirty="0" smtClean="0">
                        <a:latin typeface="Cambria Math" panose="02040503050406030204" pitchFamily="18" charset="0"/>
                      </a:rPr>
                      <m:t> 74 </m:t>
                    </m:r>
                    <m:r>
                      <m:rPr>
                        <m:sty m:val="p"/>
                      </m:rPr>
                      <a:rPr lang="en-GB" sz="2400" b="0" i="0" dirty="0" smtClean="0">
                        <a:latin typeface="Cambria Math" panose="02040503050406030204" pitchFamily="18" charset="0"/>
                      </a:rPr>
                      <m:t>by</m:t>
                    </m:r>
                    <m:r>
                      <a:rPr lang="en-GB" sz="2400" b="0" i="0" dirty="0" smtClean="0">
                        <a:latin typeface="Cambria Math" panose="02040503050406030204" pitchFamily="18" charset="0"/>
                      </a:rPr>
                      <m:t> 50%</m:t>
                    </m:r>
                  </m:oMath>
                </a14:m>
                <a:endParaRPr lang="en-GB" sz="24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32ED3A5-45AD-4AF4-8E36-A7A69BD4E5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246" y="3955043"/>
                <a:ext cx="3136243" cy="369332"/>
              </a:xfrm>
              <a:prstGeom prst="rect">
                <a:avLst/>
              </a:prstGeom>
              <a:blipFill>
                <a:blip r:embed="rId7"/>
                <a:stretch>
                  <a:fillRect l="-6031" t="-26667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A82899C-CBC7-413C-B300-2D446D8D9227}"/>
                  </a:ext>
                </a:extLst>
              </p:cNvPr>
              <p:cNvSpPr txBox="1"/>
              <p:nvPr/>
            </p:nvSpPr>
            <p:spPr>
              <a:xfrm>
                <a:off x="189823" y="5337047"/>
                <a:ext cx="467751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 smtClean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i="0" dirty="0" smtClean="0">
                        <a:latin typeface="Cambria Math" panose="02040503050406030204" pitchFamily="18" charset="0"/>
                      </a:rPr>
                      <m:t>Decrease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10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4 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by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10%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A82899C-CBC7-413C-B300-2D446D8D92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823" y="5337047"/>
                <a:ext cx="4677510" cy="369332"/>
              </a:xfrm>
              <a:prstGeom prst="rect">
                <a:avLst/>
              </a:prstGeom>
              <a:blipFill>
                <a:blip r:embed="rId8"/>
                <a:stretch>
                  <a:fillRect l="-3911" t="-24590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A4BDBFB-883E-492F-BD37-F3CCA85749B9}"/>
                  </a:ext>
                </a:extLst>
              </p:cNvPr>
              <p:cNvSpPr txBox="1"/>
              <p:nvPr/>
            </p:nvSpPr>
            <p:spPr>
              <a:xfrm>
                <a:off x="170246" y="4704716"/>
                <a:ext cx="322203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7.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Decrease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10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by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50%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A4BDBFB-883E-492F-BD37-F3CCA85749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246" y="4704716"/>
                <a:ext cx="3222036" cy="369332"/>
              </a:xfrm>
              <a:prstGeom prst="rect">
                <a:avLst/>
              </a:prstGeom>
              <a:blipFill>
                <a:blip r:embed="rId9"/>
                <a:stretch>
                  <a:fillRect l="-5871" t="-26667" r="-2462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170246" y="5969378"/>
                <a:ext cx="305211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9.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Decrease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10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by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5%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246" y="5969378"/>
                <a:ext cx="3052118" cy="369332"/>
              </a:xfrm>
              <a:prstGeom prst="rect">
                <a:avLst/>
              </a:prstGeom>
              <a:blipFill>
                <a:blip r:embed="rId10"/>
                <a:stretch>
                  <a:fillRect l="-6188" t="-24590" r="-2595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47B67C7-E86D-4799-B565-E1F188E7261B}"/>
                  </a:ext>
                </a:extLst>
              </p:cNvPr>
              <p:cNvSpPr txBox="1"/>
              <p:nvPr/>
            </p:nvSpPr>
            <p:spPr>
              <a:xfrm>
                <a:off x="4818566" y="296869"/>
                <a:ext cx="303769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10.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Decrease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68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by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5%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47B67C7-E86D-4799-B565-E1F188E726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8566" y="296869"/>
                <a:ext cx="3037691" cy="369332"/>
              </a:xfrm>
              <a:prstGeom prst="rect">
                <a:avLst/>
              </a:prstGeom>
              <a:blipFill>
                <a:blip r:embed="rId11"/>
                <a:stretch>
                  <a:fillRect l="-6012" t="-26667" r="-2605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FA89F1E-09E4-4F47-AF01-4F603248A643}"/>
                  </a:ext>
                </a:extLst>
              </p:cNvPr>
              <p:cNvSpPr txBox="1"/>
              <p:nvPr/>
            </p:nvSpPr>
            <p:spPr>
              <a:xfrm>
                <a:off x="4818565" y="1035677"/>
                <a:ext cx="320760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11.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Decrease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68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by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10%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FA89F1E-09E4-4F47-AF01-4F603248A6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8565" y="1035677"/>
                <a:ext cx="3207609" cy="369332"/>
              </a:xfrm>
              <a:prstGeom prst="rect">
                <a:avLst/>
              </a:prstGeom>
              <a:blipFill>
                <a:blip r:embed="rId12"/>
                <a:stretch>
                  <a:fillRect l="-5693" t="-26667" r="-2467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99EA3F3-F61A-47B4-8F3E-5FDA9AA70ABD}"/>
                  </a:ext>
                </a:extLst>
              </p:cNvPr>
              <p:cNvSpPr txBox="1"/>
              <p:nvPr/>
            </p:nvSpPr>
            <p:spPr>
              <a:xfrm>
                <a:off x="4837769" y="1719826"/>
                <a:ext cx="320760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12.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Decrease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68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by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20%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99EA3F3-F61A-47B4-8F3E-5FDA9AA70A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7769" y="1719826"/>
                <a:ext cx="3207609" cy="369332"/>
              </a:xfrm>
              <a:prstGeom prst="rect">
                <a:avLst/>
              </a:prstGeom>
              <a:blipFill>
                <a:blip r:embed="rId13"/>
                <a:stretch>
                  <a:fillRect l="-5894" t="-24590" r="-2471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F4BB934-3914-4E6A-A993-DE6E9AA6BC1E}"/>
                  </a:ext>
                </a:extLst>
              </p:cNvPr>
              <p:cNvSpPr txBox="1"/>
              <p:nvPr/>
            </p:nvSpPr>
            <p:spPr>
              <a:xfrm>
                <a:off x="4858608" y="2525198"/>
                <a:ext cx="320760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13.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Decrease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4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by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50%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F4BB934-3914-4E6A-A993-DE6E9AA6BC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08" y="2525198"/>
                <a:ext cx="3207609" cy="369332"/>
              </a:xfrm>
              <a:prstGeom prst="rect">
                <a:avLst/>
              </a:prstGeom>
              <a:blipFill>
                <a:blip r:embed="rId14"/>
                <a:stretch>
                  <a:fillRect l="-5703" t="-24590" r="-2662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77B6DAC-0444-45D6-9928-4B46D64432CB}"/>
                  </a:ext>
                </a:extLst>
              </p:cNvPr>
              <p:cNvSpPr txBox="1"/>
              <p:nvPr/>
            </p:nvSpPr>
            <p:spPr>
              <a:xfrm>
                <a:off x="4837769" y="3217613"/>
                <a:ext cx="320760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 smtClean="0">
                    <a:solidFill>
                      <a:srgbClr val="007FFF"/>
                    </a:solidFill>
                  </a:rPr>
                  <a:t>14.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i="0" smtClean="0">
                        <a:latin typeface="Cambria Math" panose="02040503050406030204" pitchFamily="18" charset="0"/>
                      </a:rPr>
                      <m:t>Decrease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4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by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60%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77B6DAC-0444-45D6-9928-4B46D64432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7769" y="3217613"/>
                <a:ext cx="3207609" cy="369332"/>
              </a:xfrm>
              <a:prstGeom prst="rect">
                <a:avLst/>
              </a:prstGeom>
              <a:blipFill>
                <a:blip r:embed="rId15"/>
                <a:stretch>
                  <a:fillRect l="-5894" t="-26667" r="-2471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A872F69-A43F-47D1-B1AA-75D208CB23B3}"/>
                  </a:ext>
                </a:extLst>
              </p:cNvPr>
              <p:cNvSpPr txBox="1"/>
              <p:nvPr/>
            </p:nvSpPr>
            <p:spPr>
              <a:xfrm>
                <a:off x="4858608" y="3962243"/>
                <a:ext cx="320760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15.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Decrease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96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by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60%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A872F69-A43F-47D1-B1AA-75D208CB23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08" y="3962243"/>
                <a:ext cx="3207609" cy="369332"/>
              </a:xfrm>
              <a:prstGeom prst="rect">
                <a:avLst/>
              </a:prstGeom>
              <a:blipFill>
                <a:blip r:embed="rId16"/>
                <a:stretch>
                  <a:fillRect l="-5703" t="-26230" r="-2662" b="-475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6AA2CF4-8C27-4F75-A308-932B7BB7E99F}"/>
                  </a:ext>
                </a:extLst>
              </p:cNvPr>
              <p:cNvSpPr txBox="1"/>
              <p:nvPr/>
            </p:nvSpPr>
            <p:spPr>
              <a:xfrm>
                <a:off x="4858608" y="4662935"/>
                <a:ext cx="320760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16.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Decrease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96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by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30%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6AA2CF4-8C27-4F75-A308-932B7BB7E9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08" y="4662935"/>
                <a:ext cx="3207609" cy="369332"/>
              </a:xfrm>
              <a:prstGeom prst="rect">
                <a:avLst/>
              </a:prstGeom>
              <a:blipFill>
                <a:blip r:embed="rId17"/>
                <a:stretch>
                  <a:fillRect l="-5703" t="-26230" r="-2662" b="-475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4AC140D-F5A4-4C8D-96A8-367045B7AC86}"/>
                  </a:ext>
                </a:extLst>
              </p:cNvPr>
              <p:cNvSpPr txBox="1"/>
              <p:nvPr/>
            </p:nvSpPr>
            <p:spPr>
              <a:xfrm>
                <a:off x="4858608" y="5314336"/>
                <a:ext cx="320760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17.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Decrease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96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by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15%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4AC140D-F5A4-4C8D-96A8-367045B7AC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08" y="5314336"/>
                <a:ext cx="3207609" cy="369332"/>
              </a:xfrm>
              <a:prstGeom prst="rect">
                <a:avLst/>
              </a:prstGeom>
              <a:blipFill>
                <a:blip r:embed="rId18"/>
                <a:stretch>
                  <a:fillRect l="-5703" t="-26667" r="-2662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A25E4E2-1AB0-401B-AED5-D4385D03B402}"/>
                  </a:ext>
                </a:extLst>
              </p:cNvPr>
              <p:cNvSpPr txBox="1"/>
              <p:nvPr/>
            </p:nvSpPr>
            <p:spPr>
              <a:xfrm>
                <a:off x="4859448" y="6014596"/>
                <a:ext cx="320760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18.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Decrease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96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by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10%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A25E4E2-1AB0-401B-AED5-D4385D03B4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9448" y="6014596"/>
                <a:ext cx="3207609" cy="369332"/>
              </a:xfrm>
              <a:prstGeom prst="rect">
                <a:avLst/>
              </a:prstGeom>
              <a:blipFill>
                <a:blip r:embed="rId19"/>
                <a:stretch>
                  <a:fillRect l="-5703" t="-26667" r="-2662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0626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211199" y="316789"/>
                <a:ext cx="379212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 smtClean="0">
                    <a:solidFill>
                      <a:srgbClr val="007FFF"/>
                    </a:solidFill>
                  </a:rPr>
                  <a:t>1.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i="0" dirty="0" smtClean="0">
                        <a:latin typeface="Cambria Math" panose="02040503050406030204" pitchFamily="18" charset="0"/>
                      </a:rPr>
                      <m:t>Decrease</m:t>
                    </m:r>
                    <m:r>
                      <a:rPr lang="en-GB" sz="2400" b="0" i="0" dirty="0" smtClean="0">
                        <a:latin typeface="Cambria Math" panose="02040503050406030204" pitchFamily="18" charset="0"/>
                      </a:rPr>
                      <m:t> 30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by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10%=27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199" y="316789"/>
                <a:ext cx="3792128" cy="369332"/>
              </a:xfrm>
              <a:prstGeom prst="rect">
                <a:avLst/>
              </a:prstGeom>
              <a:blipFill>
                <a:blip r:embed="rId3"/>
                <a:stretch>
                  <a:fillRect l="-4984" t="-26230" r="-1768" b="-475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7C0B66-EC05-4ED6-B9F9-318424837AAD}"/>
                  </a:ext>
                </a:extLst>
              </p:cNvPr>
              <p:cNvSpPr txBox="1"/>
              <p:nvPr/>
            </p:nvSpPr>
            <p:spPr>
              <a:xfrm>
                <a:off x="156880" y="1019298"/>
                <a:ext cx="4601824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400" b="0" dirty="0" smtClean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Decrease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30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by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20% =24</m:t>
                    </m:r>
                  </m:oMath>
                </a14:m>
                <a:endParaRPr lang="en-GB" sz="24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7C0B66-EC05-4ED6-B9F9-318424837A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80" y="1019298"/>
                <a:ext cx="4601824" cy="369332"/>
              </a:xfrm>
              <a:prstGeom prst="rect">
                <a:avLst/>
              </a:prstGeom>
              <a:blipFill>
                <a:blip r:embed="rId4"/>
                <a:stretch>
                  <a:fillRect l="-4106" t="-24590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6BEE7F5-577F-4E16-B92F-CFFAC6CDF1DC}"/>
                  </a:ext>
                </a:extLst>
              </p:cNvPr>
              <p:cNvSpPr txBox="1"/>
              <p:nvPr/>
            </p:nvSpPr>
            <p:spPr>
              <a:xfrm>
                <a:off x="156881" y="1738074"/>
                <a:ext cx="385945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400" dirty="0" smtClean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i="0" dirty="0" smtClean="0">
                        <a:latin typeface="Cambria Math" panose="02040503050406030204" pitchFamily="18" charset="0"/>
                      </a:rPr>
                      <m:t>Decrease</m:t>
                    </m:r>
                    <m:r>
                      <a:rPr lang="en-GB" sz="2400" b="0" i="0" dirty="0" smtClean="0">
                        <a:latin typeface="Cambria Math" panose="02040503050406030204" pitchFamily="18" charset="0"/>
                      </a:rPr>
                      <m:t> 60 </m:t>
                    </m:r>
                    <m:r>
                      <m:rPr>
                        <m:sty m:val="p"/>
                      </m:rPr>
                      <a:rPr lang="en-GB" sz="2400" b="0" i="0" dirty="0" smtClean="0">
                        <a:latin typeface="Cambria Math" panose="02040503050406030204" pitchFamily="18" charset="0"/>
                      </a:rPr>
                      <m:t>by</m:t>
                    </m:r>
                    <m:r>
                      <a:rPr lang="en-GB" sz="2400" b="0" i="0" dirty="0" smtClean="0">
                        <a:latin typeface="Cambria Math" panose="02040503050406030204" pitchFamily="18" charset="0"/>
                      </a:rPr>
                      <m:t> 20% =48</m:t>
                    </m:r>
                  </m:oMath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6BEE7F5-577F-4E16-B92F-CFFAC6CDF1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81" y="1738074"/>
                <a:ext cx="3859454" cy="369332"/>
              </a:xfrm>
              <a:prstGeom prst="rect">
                <a:avLst/>
              </a:prstGeom>
              <a:blipFill>
                <a:blip r:embed="rId5"/>
                <a:stretch>
                  <a:fillRect l="-4897" t="-24590" r="-1738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A0DDC41-CB8E-49EE-A2E1-4CF903B505A4}"/>
                  </a:ext>
                </a:extLst>
              </p:cNvPr>
              <p:cNvSpPr txBox="1"/>
              <p:nvPr/>
            </p:nvSpPr>
            <p:spPr>
              <a:xfrm>
                <a:off x="156881" y="2471765"/>
                <a:ext cx="379212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defRPr/>
                </a:pPr>
                <a:r>
                  <a:rPr lang="en-GB" sz="2400" dirty="0" smtClean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i="0" dirty="0" smtClean="0">
                        <a:latin typeface="Cambria Math" panose="02040503050406030204" pitchFamily="18" charset="0"/>
                      </a:rPr>
                      <m:t>Decrease</m:t>
                    </m:r>
                    <m:r>
                      <a:rPr lang="en-GB" sz="2400" b="0" i="0" dirty="0" smtClean="0">
                        <a:latin typeface="Cambria Math" panose="02040503050406030204" pitchFamily="18" charset="0"/>
                      </a:rPr>
                      <m:t> 60 </m:t>
                    </m:r>
                    <m:r>
                      <m:rPr>
                        <m:sty m:val="p"/>
                      </m:rPr>
                      <a:rPr lang="en-GB" sz="2400" b="0" i="0" dirty="0" smtClean="0">
                        <a:latin typeface="Cambria Math" panose="02040503050406030204" pitchFamily="18" charset="0"/>
                      </a:rPr>
                      <m:t>by</m:t>
                    </m:r>
                    <m:r>
                      <a:rPr lang="en-GB" sz="2400" b="0" i="0" dirty="0" smtClean="0">
                        <a:latin typeface="Cambria Math" panose="02040503050406030204" pitchFamily="18" charset="0"/>
                      </a:rPr>
                      <m:t> 10%=54</m:t>
                    </m:r>
                  </m:oMath>
                </a14:m>
                <a:endParaRPr lang="en-GB" sz="24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A0DDC41-CB8E-49EE-A2E1-4CF903B505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81" y="2471765"/>
                <a:ext cx="3792128" cy="369332"/>
              </a:xfrm>
              <a:prstGeom prst="rect">
                <a:avLst/>
              </a:prstGeom>
              <a:blipFill>
                <a:blip r:embed="rId6"/>
                <a:stretch>
                  <a:fillRect l="-4984" t="-24590" r="-1929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70A178-9449-4097-8EEB-6C783D10632C}"/>
                  </a:ext>
                </a:extLst>
              </p:cNvPr>
              <p:cNvSpPr txBox="1"/>
              <p:nvPr/>
            </p:nvSpPr>
            <p:spPr>
              <a:xfrm>
                <a:off x="156880" y="3205370"/>
                <a:ext cx="402456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5.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Decrease</m:t>
                    </m:r>
                    <m:r>
                      <a:rPr kumimoji="0" lang="en-GB" sz="2400" b="0" i="0" u="none" strike="noStrike" kern="1200" cap="none" spc="0" normalizeH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74 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by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10%=66.6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70A178-9449-4097-8EEB-6C783D1063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80" y="3205370"/>
                <a:ext cx="4024563" cy="369332"/>
              </a:xfrm>
              <a:prstGeom prst="rect">
                <a:avLst/>
              </a:prstGeom>
              <a:blipFill>
                <a:blip r:embed="rId7"/>
                <a:stretch>
                  <a:fillRect l="-4697" t="-26667" r="-1667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32ED3A5-45AD-4AF4-8E36-A7A69BD4E57D}"/>
                  </a:ext>
                </a:extLst>
              </p:cNvPr>
              <p:cNvSpPr txBox="1"/>
              <p:nvPr/>
            </p:nvSpPr>
            <p:spPr>
              <a:xfrm>
                <a:off x="170246" y="3955043"/>
                <a:ext cx="379212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GB" sz="2400" b="0" dirty="0" smtClean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b="0" i="0" dirty="0" smtClean="0">
                        <a:latin typeface="Cambria Math" panose="02040503050406030204" pitchFamily="18" charset="0"/>
                      </a:rPr>
                      <m:t>Decrease</m:t>
                    </m:r>
                    <m:r>
                      <a:rPr lang="en-GB" sz="2400" b="0" i="0" dirty="0" smtClean="0">
                        <a:latin typeface="Cambria Math" panose="02040503050406030204" pitchFamily="18" charset="0"/>
                      </a:rPr>
                      <m:t> 74 </m:t>
                    </m:r>
                    <m:r>
                      <m:rPr>
                        <m:sty m:val="p"/>
                      </m:rPr>
                      <a:rPr lang="en-GB" sz="2400" b="0" i="0" dirty="0" smtClean="0">
                        <a:latin typeface="Cambria Math" panose="02040503050406030204" pitchFamily="18" charset="0"/>
                      </a:rPr>
                      <m:t>by</m:t>
                    </m:r>
                    <m:r>
                      <a:rPr lang="en-GB" sz="2400" b="0" i="0" dirty="0" smtClean="0">
                        <a:latin typeface="Cambria Math" panose="02040503050406030204" pitchFamily="18" charset="0"/>
                      </a:rPr>
                      <m:t> 50%=37</m:t>
                    </m:r>
                  </m:oMath>
                </a14:m>
                <a:endParaRPr lang="en-GB" sz="24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32ED3A5-45AD-4AF4-8E36-A7A69BD4E5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246" y="3955043"/>
                <a:ext cx="3792128" cy="369332"/>
              </a:xfrm>
              <a:prstGeom prst="rect">
                <a:avLst/>
              </a:prstGeom>
              <a:blipFill>
                <a:blip r:embed="rId8"/>
                <a:stretch>
                  <a:fillRect l="-4984" t="-26667" r="-1768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A82899C-CBC7-413C-B300-2D446D8D9227}"/>
                  </a:ext>
                </a:extLst>
              </p:cNvPr>
              <p:cNvSpPr txBox="1"/>
              <p:nvPr/>
            </p:nvSpPr>
            <p:spPr>
              <a:xfrm>
                <a:off x="189823" y="5337047"/>
                <a:ext cx="467751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 smtClean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i="0" dirty="0" smtClean="0">
                        <a:latin typeface="Cambria Math" panose="02040503050406030204" pitchFamily="18" charset="0"/>
                      </a:rPr>
                      <m:t>Decrease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10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4 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by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10%=93.6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A82899C-CBC7-413C-B300-2D446D8D92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823" y="5337047"/>
                <a:ext cx="4677510" cy="369332"/>
              </a:xfrm>
              <a:prstGeom prst="rect">
                <a:avLst/>
              </a:prstGeom>
              <a:blipFill>
                <a:blip r:embed="rId9"/>
                <a:stretch>
                  <a:fillRect l="-3911" t="-24590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A4BDBFB-883E-492F-BD37-F3CCA85749B9}"/>
                  </a:ext>
                </a:extLst>
              </p:cNvPr>
              <p:cNvSpPr txBox="1"/>
              <p:nvPr/>
            </p:nvSpPr>
            <p:spPr>
              <a:xfrm>
                <a:off x="170246" y="4704716"/>
                <a:ext cx="402937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7.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Decrease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10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by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50% =52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A4BDBFB-883E-492F-BD37-F3CCA85749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246" y="4704716"/>
                <a:ext cx="4029373" cy="369332"/>
              </a:xfrm>
              <a:prstGeom prst="rect">
                <a:avLst/>
              </a:prstGeom>
              <a:blipFill>
                <a:blip r:embed="rId10"/>
                <a:stretch>
                  <a:fillRect l="-4690" t="-26667" r="-1815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170246" y="5969378"/>
                <a:ext cx="402456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9.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Decrease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10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by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5%=98.8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246" y="5969378"/>
                <a:ext cx="4024563" cy="369332"/>
              </a:xfrm>
              <a:prstGeom prst="rect">
                <a:avLst/>
              </a:prstGeom>
              <a:blipFill>
                <a:blip r:embed="rId11"/>
                <a:stretch>
                  <a:fillRect l="-4697" t="-24590" r="-1667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47B67C7-E86D-4799-B565-E1F188E7261B}"/>
                  </a:ext>
                </a:extLst>
              </p:cNvPr>
              <p:cNvSpPr txBox="1"/>
              <p:nvPr/>
            </p:nvSpPr>
            <p:spPr>
              <a:xfrm>
                <a:off x="4818566" y="296869"/>
                <a:ext cx="407746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10.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Decrease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68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by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5%=64.6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47B67C7-E86D-4799-B565-E1F188E726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8566" y="296869"/>
                <a:ext cx="4077463" cy="369332"/>
              </a:xfrm>
              <a:prstGeom prst="rect">
                <a:avLst/>
              </a:prstGeom>
              <a:blipFill>
                <a:blip r:embed="rId12"/>
                <a:stretch>
                  <a:fillRect l="-4484" t="-26667" r="-149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FA89F1E-09E4-4F47-AF01-4F603248A643}"/>
                  </a:ext>
                </a:extLst>
              </p:cNvPr>
              <p:cNvSpPr txBox="1"/>
              <p:nvPr/>
            </p:nvSpPr>
            <p:spPr>
              <a:xfrm>
                <a:off x="4818565" y="1035677"/>
                <a:ext cx="424738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11.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Decrease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68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by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10% =61.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FA89F1E-09E4-4F47-AF01-4F603248A6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8565" y="1035677"/>
                <a:ext cx="4247381" cy="369332"/>
              </a:xfrm>
              <a:prstGeom prst="rect">
                <a:avLst/>
              </a:prstGeom>
              <a:blipFill>
                <a:blip r:embed="rId13"/>
                <a:stretch>
                  <a:fillRect l="-4304" t="-26667" r="-1578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99EA3F3-F61A-47B4-8F3E-5FDA9AA70ABD}"/>
                  </a:ext>
                </a:extLst>
              </p:cNvPr>
              <p:cNvSpPr txBox="1"/>
              <p:nvPr/>
            </p:nvSpPr>
            <p:spPr>
              <a:xfrm>
                <a:off x="4837769" y="1719826"/>
                <a:ext cx="424738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12.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Decrease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68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by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20% =54.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99EA3F3-F61A-47B4-8F3E-5FDA9AA70A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7769" y="1719826"/>
                <a:ext cx="4247381" cy="369332"/>
              </a:xfrm>
              <a:prstGeom prst="rect">
                <a:avLst/>
              </a:prstGeom>
              <a:blipFill>
                <a:blip r:embed="rId14"/>
                <a:stretch>
                  <a:fillRect l="-4454" t="-24590" r="-1580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F4BB934-3914-4E6A-A993-DE6E9AA6BC1E}"/>
                  </a:ext>
                </a:extLst>
              </p:cNvPr>
              <p:cNvSpPr txBox="1"/>
              <p:nvPr/>
            </p:nvSpPr>
            <p:spPr>
              <a:xfrm>
                <a:off x="4858608" y="2525198"/>
                <a:ext cx="394761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13.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Decrease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4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by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50%=24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F4BB934-3914-4E6A-A993-DE6E9AA6BC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08" y="2525198"/>
                <a:ext cx="3947619" cy="369332"/>
              </a:xfrm>
              <a:prstGeom prst="rect">
                <a:avLst/>
              </a:prstGeom>
              <a:blipFill>
                <a:blip r:embed="rId15"/>
                <a:stretch>
                  <a:fillRect l="-4630" t="-24590" r="-1852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77B6DAC-0444-45D6-9928-4B46D64432CB}"/>
                  </a:ext>
                </a:extLst>
              </p:cNvPr>
              <p:cNvSpPr txBox="1"/>
              <p:nvPr/>
            </p:nvSpPr>
            <p:spPr>
              <a:xfrm>
                <a:off x="4837769" y="3217613"/>
                <a:ext cx="418005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 smtClean="0">
                    <a:solidFill>
                      <a:srgbClr val="007FFF"/>
                    </a:solidFill>
                  </a:rPr>
                  <a:t>14.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i="0" smtClean="0">
                        <a:latin typeface="Cambria Math" panose="02040503050406030204" pitchFamily="18" charset="0"/>
                      </a:rPr>
                      <m:t>Decrease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4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by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60%=19.2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77B6DAC-0444-45D6-9928-4B46D64432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7769" y="3217613"/>
                <a:ext cx="4180055" cy="369332"/>
              </a:xfrm>
              <a:prstGeom prst="rect">
                <a:avLst/>
              </a:prstGeom>
              <a:blipFill>
                <a:blip r:embed="rId16"/>
                <a:stretch>
                  <a:fillRect l="-4526" t="-26667" r="-1752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A872F69-A43F-47D1-B1AA-75D208CB23B3}"/>
                  </a:ext>
                </a:extLst>
              </p:cNvPr>
              <p:cNvSpPr txBox="1"/>
              <p:nvPr/>
            </p:nvSpPr>
            <p:spPr>
              <a:xfrm>
                <a:off x="4858608" y="3962243"/>
                <a:ext cx="424738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15.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Decrease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96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by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60%= 38.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A872F69-A43F-47D1-B1AA-75D208CB23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08" y="3962243"/>
                <a:ext cx="4247381" cy="369332"/>
              </a:xfrm>
              <a:prstGeom prst="rect">
                <a:avLst/>
              </a:prstGeom>
              <a:blipFill>
                <a:blip r:embed="rId17"/>
                <a:stretch>
                  <a:fillRect l="-4304" t="-26230" r="-1578" b="-475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6AA2CF4-8C27-4F75-A308-932B7BB7E99F}"/>
                  </a:ext>
                </a:extLst>
              </p:cNvPr>
              <p:cNvSpPr txBox="1"/>
              <p:nvPr/>
            </p:nvSpPr>
            <p:spPr>
              <a:xfrm>
                <a:off x="4858608" y="4662935"/>
                <a:ext cx="418005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16.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Decrease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96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by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30%=67.2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6AA2CF4-8C27-4F75-A308-932B7BB7E9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08" y="4662935"/>
                <a:ext cx="4180055" cy="369332"/>
              </a:xfrm>
              <a:prstGeom prst="rect">
                <a:avLst/>
              </a:prstGeom>
              <a:blipFill>
                <a:blip r:embed="rId18"/>
                <a:stretch>
                  <a:fillRect l="-4373" t="-26230" r="-1749" b="-475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4AC140D-F5A4-4C8D-96A8-367045B7AC86}"/>
                  </a:ext>
                </a:extLst>
              </p:cNvPr>
              <p:cNvSpPr txBox="1"/>
              <p:nvPr/>
            </p:nvSpPr>
            <p:spPr>
              <a:xfrm>
                <a:off x="4858608" y="5314336"/>
                <a:ext cx="418005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17.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Decrease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96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by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15%=81.6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4AC140D-F5A4-4C8D-96A8-367045B7AC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08" y="5314336"/>
                <a:ext cx="4180055" cy="369332"/>
              </a:xfrm>
              <a:prstGeom prst="rect">
                <a:avLst/>
              </a:prstGeom>
              <a:blipFill>
                <a:blip r:embed="rId19"/>
                <a:stretch>
                  <a:fillRect l="-4373" t="-26667" r="-1749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A25E4E2-1AB0-401B-AED5-D4385D03B402}"/>
                  </a:ext>
                </a:extLst>
              </p:cNvPr>
              <p:cNvSpPr txBox="1"/>
              <p:nvPr/>
            </p:nvSpPr>
            <p:spPr>
              <a:xfrm>
                <a:off x="4859448" y="6014596"/>
                <a:ext cx="417684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18.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Decrease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96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by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10%=86.4</m:t>
                    </m:r>
                  </m:oMath>
                </a14:m>
                <a:endParaRPr kumimoji="0" lang="en-GB" sz="2400" b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A25E4E2-1AB0-401B-AED5-D4385D03B4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9448" y="6014596"/>
                <a:ext cx="4176849" cy="369332"/>
              </a:xfrm>
              <a:prstGeom prst="rect">
                <a:avLst/>
              </a:prstGeom>
              <a:blipFill>
                <a:blip r:embed="rId20"/>
                <a:stretch>
                  <a:fillRect l="-4380" t="-26667" r="-1898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4811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1867</TotalTime>
  <Words>324</Words>
  <Application>Microsoft Office PowerPoint</Application>
  <PresentationFormat>On-screen Show (4:3)</PresentationFormat>
  <Paragraphs>53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Percentages:  Decreasing by a percentage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Adam White</cp:lastModifiedBy>
  <cp:revision>85</cp:revision>
  <cp:lastPrinted>2020-04-24T09:28:39Z</cp:lastPrinted>
  <dcterms:created xsi:type="dcterms:W3CDTF">2018-01-26T08:52:52Z</dcterms:created>
  <dcterms:modified xsi:type="dcterms:W3CDTF">2020-04-24T09:44:01Z</dcterms:modified>
</cp:coreProperties>
</file>