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D202B-F138-48F3-B3C6-DD78B761E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148161-18DF-4D1C-817B-467020A7A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34680-87DE-4157-A62B-3D708603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0C68A-73AB-4B95-8E8E-9851E3D43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0C7A3-1C97-4622-B9B7-77478A9C4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5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5D0A9-19DF-4C7E-A338-65A02676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AC35B-672F-46DE-BCCF-25B315281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F1C32-80E8-4CD3-89E7-37F749A8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E58B5-9865-4E9B-91BD-9273395F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B5CD6-DA4D-4ADC-BBAB-0DD836B4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C49C96-9515-439A-A522-9F44E7603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DADA6-1C5F-4397-8242-900E4AF45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9EBCB-0579-4192-9526-75368509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94532-28B7-42A0-A1D4-5E143C65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0A64E-890D-4833-9B19-56490B9F9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40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9148E-FB7E-467E-9DC9-C14FBCEF3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6B67-89EE-4D84-9D8F-F4167087D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0D1F6-17E7-447C-B4E0-C0947F91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D1B42-3023-4BE6-ADC9-750860D2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D83C3-623B-4237-A5FA-98B1EC83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1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2398-B55B-4EE1-912F-82C97001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05BC2-9D77-4F41-A789-DA47696EF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66F2F-37A4-49F0-A5C5-5EF771DA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54948-ED03-4909-B397-231B3C39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68A6B-361A-48F0-B7C3-332A6DD2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15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B174-9E71-4BED-9F21-0E1B0049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2B350-908D-43D0-A6AE-D9382BA24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CA3C2-9539-4F34-B560-09261FD97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7ADBD-96C9-4C4C-8F98-1F5CC9EB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640E9-EA61-4A63-8636-F917880B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956B1-E741-402F-83E6-5448113B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35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CA23-BB0D-4972-9735-56158D9D0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C57D6-8149-4B62-9C52-A63CA8489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BC1F8-62DD-4AD1-A53F-7A2D91B5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056789-92F5-41D0-A1C0-8CCD9E1CF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FE8768-C8A4-4193-84F4-6E79CFDFE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B37389-3614-4775-A64D-30BD68F9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627EEB-52CC-473A-84E6-74B2B60A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77C4BF-9D00-4825-853E-4A3A437C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1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5F3AF-FE69-47CB-A227-D4A1073C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31050E-D10E-45C4-A004-C5EC5C79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52526-E5F9-4A92-BCCD-B4402D698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E7992-8C2C-4F1C-B75F-7E63583F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4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F1DBF-3225-4811-AA4B-9C31A30D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DDEBDF-EB4C-42D7-BB38-23260BE1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B749F-01DC-46EB-81AC-C62DDCC9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0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4798-FA00-448B-96A1-CC37031A4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15859-F1A0-4CCB-97D0-1BD79286C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C415A-04D1-4135-960F-E45DD1518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4D00A-4985-4F11-BF81-BEC82350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2CEDC-C0BF-40FE-9DA0-67A38F06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7158C-FD7D-4751-AAB1-7A408E934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7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859E9-3335-4BBB-95E5-63E8B26CE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580449-E02D-4D43-B4A5-06E6662F5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777C2-614A-498E-A3A3-AEBED10B1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D582C-D1E4-4F92-B1F7-AC771621D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B1117-03EA-4B53-9FD9-D65C9B7C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851D1-667B-4A62-BEAF-03DD40F3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17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B34D3-F29F-419F-AD6A-1E2E4A488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41EB6-B1B8-4C49-8152-BA233F40A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B322E-FA01-44D8-81E9-83E0044A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DE17A-8F99-4C59-842D-FE1FAC83359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F28C-1599-429A-9DBD-AFE59B277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FCAA5-A481-469A-A71D-E72955BC5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0C24-900E-48B5-A83F-97CB73DA7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71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90FD53-D16A-49D3-B182-2F45222FE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862" y="273050"/>
            <a:ext cx="2712384" cy="25514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71ED15-E546-4F3F-BCC5-31758261AAE1}"/>
              </a:ext>
            </a:extLst>
          </p:cNvPr>
          <p:cNvSpPr txBox="1"/>
          <p:nvPr/>
        </p:nvSpPr>
        <p:spPr>
          <a:xfrm>
            <a:off x="436880" y="41656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63EA6-39A3-4C7D-887C-AEABC0E40026}"/>
              </a:ext>
            </a:extLst>
          </p:cNvPr>
          <p:cNvSpPr txBox="1"/>
          <p:nvPr/>
        </p:nvSpPr>
        <p:spPr>
          <a:xfrm>
            <a:off x="985520" y="2936240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2 from origin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7262CC-152F-421F-A31E-A732CF6EE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682" y="273050"/>
            <a:ext cx="2712384" cy="25514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7BF1C4-86E2-4F8A-BCA1-96FDE2451F0D}"/>
              </a:ext>
            </a:extLst>
          </p:cNvPr>
          <p:cNvSpPr txBox="1"/>
          <p:nvPr/>
        </p:nvSpPr>
        <p:spPr>
          <a:xfrm>
            <a:off x="6342700" y="41656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D5AD8E-8BE6-4F7E-BCF9-656DA67E80E6}"/>
              </a:ext>
            </a:extLst>
          </p:cNvPr>
          <p:cNvSpPr txBox="1"/>
          <p:nvPr/>
        </p:nvSpPr>
        <p:spPr>
          <a:xfrm>
            <a:off x="6891340" y="2936240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2 from (0, 1)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996FD5-CC2B-44B7-8425-120AA8467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582" y="3552428"/>
            <a:ext cx="2712384" cy="25514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77A26FA-0B66-456B-AFEB-6463D238307D}"/>
              </a:ext>
            </a:extLst>
          </p:cNvPr>
          <p:cNvSpPr txBox="1"/>
          <p:nvPr/>
        </p:nvSpPr>
        <p:spPr>
          <a:xfrm>
            <a:off x="609600" y="369593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ED51B7-7890-47D5-9CDF-B5AB554AD4B5}"/>
              </a:ext>
            </a:extLst>
          </p:cNvPr>
          <p:cNvSpPr txBox="1"/>
          <p:nvPr/>
        </p:nvSpPr>
        <p:spPr>
          <a:xfrm>
            <a:off x="1158240" y="621561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2 from (1,0)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B1A55C3-0128-4393-87CC-7BBCAB274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402" y="3552428"/>
            <a:ext cx="2712384" cy="255143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50EA0DF-4293-48EF-A258-1E951E02C055}"/>
              </a:ext>
            </a:extLst>
          </p:cNvPr>
          <p:cNvSpPr txBox="1"/>
          <p:nvPr/>
        </p:nvSpPr>
        <p:spPr>
          <a:xfrm>
            <a:off x="6515420" y="369593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B9F93-09FB-47CC-BBF2-CEC8B162D038}"/>
              </a:ext>
            </a:extLst>
          </p:cNvPr>
          <p:cNvSpPr txBox="1"/>
          <p:nvPr/>
        </p:nvSpPr>
        <p:spPr>
          <a:xfrm>
            <a:off x="7064060" y="621561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2 from (3,1)</a:t>
            </a:r>
          </a:p>
        </p:txBody>
      </p:sp>
    </p:spTree>
    <p:extLst>
      <p:ext uri="{BB962C8B-B14F-4D97-AF65-F5344CB8AC3E}">
        <p14:creationId xmlns:p14="http://schemas.microsoft.com/office/powerpoint/2010/main" val="225160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90FD53-D16A-49D3-B182-2F45222FE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862" y="273050"/>
            <a:ext cx="2712384" cy="25514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71ED15-E546-4F3F-BCC5-31758261AAE1}"/>
              </a:ext>
            </a:extLst>
          </p:cNvPr>
          <p:cNvSpPr txBox="1"/>
          <p:nvPr/>
        </p:nvSpPr>
        <p:spPr>
          <a:xfrm>
            <a:off x="436880" y="41656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63EA6-39A3-4C7D-887C-AEABC0E40026}"/>
              </a:ext>
            </a:extLst>
          </p:cNvPr>
          <p:cNvSpPr txBox="1"/>
          <p:nvPr/>
        </p:nvSpPr>
        <p:spPr>
          <a:xfrm>
            <a:off x="985520" y="2936240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2 from (6,1)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7262CC-152F-421F-A31E-A732CF6EE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5682" y="273050"/>
            <a:ext cx="2712384" cy="25514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7BF1C4-86E2-4F8A-BCA1-96FDE2451F0D}"/>
              </a:ext>
            </a:extLst>
          </p:cNvPr>
          <p:cNvSpPr txBox="1"/>
          <p:nvPr/>
        </p:nvSpPr>
        <p:spPr>
          <a:xfrm>
            <a:off x="6342700" y="41656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D5AD8E-8BE6-4F7E-BCF9-656DA67E80E6}"/>
              </a:ext>
            </a:extLst>
          </p:cNvPr>
          <p:cNvSpPr txBox="1"/>
          <p:nvPr/>
        </p:nvSpPr>
        <p:spPr>
          <a:xfrm>
            <a:off x="6891340" y="2936240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3 from </a:t>
            </a:r>
            <a:r>
              <a:rPr lang="en-GB" dirty="0" smtClean="0"/>
              <a:t>(3,1</a:t>
            </a:r>
            <a:r>
              <a:rPr lang="en-GB" dirty="0"/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996FD5-CC2B-44B7-8425-120AA8467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582" y="3552428"/>
            <a:ext cx="2712384" cy="25514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77A26FA-0B66-456B-AFEB-6463D238307D}"/>
              </a:ext>
            </a:extLst>
          </p:cNvPr>
          <p:cNvSpPr txBox="1"/>
          <p:nvPr/>
        </p:nvSpPr>
        <p:spPr>
          <a:xfrm>
            <a:off x="609600" y="369593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ED51B7-7890-47D5-9CDF-B5AB554AD4B5}"/>
              </a:ext>
            </a:extLst>
          </p:cNvPr>
          <p:cNvSpPr txBox="1"/>
          <p:nvPr/>
        </p:nvSpPr>
        <p:spPr>
          <a:xfrm>
            <a:off x="1158240" y="621561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2 from (4, 2)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0EA0DF-4293-48EF-A258-1E951E02C055}"/>
              </a:ext>
            </a:extLst>
          </p:cNvPr>
          <p:cNvSpPr txBox="1"/>
          <p:nvPr/>
        </p:nvSpPr>
        <p:spPr>
          <a:xfrm>
            <a:off x="6515420" y="369593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B9F93-09FB-47CC-BBF2-CEC8B162D038}"/>
              </a:ext>
            </a:extLst>
          </p:cNvPr>
          <p:cNvSpPr txBox="1"/>
          <p:nvPr/>
        </p:nvSpPr>
        <p:spPr>
          <a:xfrm>
            <a:off x="7064060" y="621561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Enlarge by scale factor of 3 from (2, -5)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40B54B-4792-4702-9C1F-411A0AD6C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682" y="3417332"/>
            <a:ext cx="2712384" cy="277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10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71ED15-E546-4F3F-BCC5-31758261AAE1}"/>
              </a:ext>
            </a:extLst>
          </p:cNvPr>
          <p:cNvSpPr txBox="1"/>
          <p:nvPr/>
        </p:nvSpPr>
        <p:spPr>
          <a:xfrm>
            <a:off x="436880" y="41656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3063EA6-39A3-4C7D-887C-AEABC0E40026}"/>
                  </a:ext>
                </a:extLst>
              </p:cNvPr>
              <p:cNvSpPr txBox="1"/>
              <p:nvPr/>
            </p:nvSpPr>
            <p:spPr>
              <a:xfrm>
                <a:off x="985520" y="2936240"/>
                <a:ext cx="403352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Enlarge by scale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from (1, 2)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3063EA6-39A3-4C7D-887C-AEABC0E40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20" y="2936240"/>
                <a:ext cx="4033520" cy="483466"/>
              </a:xfrm>
              <a:prstGeom prst="rect">
                <a:avLst/>
              </a:prstGeom>
              <a:blipFill>
                <a:blip r:embed="rId2"/>
                <a:stretch>
                  <a:fillRect l="-1362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E7BF1C4-86E2-4F8A-BCA1-96FDE2451F0D}"/>
              </a:ext>
            </a:extLst>
          </p:cNvPr>
          <p:cNvSpPr txBox="1"/>
          <p:nvPr/>
        </p:nvSpPr>
        <p:spPr>
          <a:xfrm>
            <a:off x="6342700" y="416560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7A26FA-0B66-456B-AFEB-6463D238307D}"/>
              </a:ext>
            </a:extLst>
          </p:cNvPr>
          <p:cNvSpPr txBox="1"/>
          <p:nvPr/>
        </p:nvSpPr>
        <p:spPr>
          <a:xfrm>
            <a:off x="609600" y="369593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0EA0DF-4293-48EF-A258-1E951E02C055}"/>
              </a:ext>
            </a:extLst>
          </p:cNvPr>
          <p:cNvSpPr txBox="1"/>
          <p:nvPr/>
        </p:nvSpPr>
        <p:spPr>
          <a:xfrm>
            <a:off x="6515420" y="369593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D33C3D-D007-4224-9F60-171DA02CC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965" y="135096"/>
            <a:ext cx="2715067" cy="268938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29A6074-9A33-4841-B3FE-AE64C4413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682" y="135096"/>
            <a:ext cx="2715067" cy="26893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46F0F03-2D30-47B0-87CA-6CD5E4D9A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964" y="3461865"/>
            <a:ext cx="2715067" cy="26893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B099C92-B55E-405A-8B0E-3D7775C5C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682" y="3461865"/>
            <a:ext cx="2715067" cy="26893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C5EB1C1-C524-412D-911C-292CBE13136D}"/>
                  </a:ext>
                </a:extLst>
              </p:cNvPr>
              <p:cNvSpPr txBox="1"/>
              <p:nvPr/>
            </p:nvSpPr>
            <p:spPr>
              <a:xfrm>
                <a:off x="6789740" y="2912669"/>
                <a:ext cx="403352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Enlarge by scale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from (1, 2)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C5EB1C1-C524-412D-911C-292CBE131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740" y="2912669"/>
                <a:ext cx="4033520" cy="483466"/>
              </a:xfrm>
              <a:prstGeom prst="rect">
                <a:avLst/>
              </a:prstGeom>
              <a:blipFill>
                <a:blip r:embed="rId4"/>
                <a:stretch>
                  <a:fillRect l="-1362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B619AA2-AC2C-4FF2-8651-6C62AB7B916F}"/>
                  </a:ext>
                </a:extLst>
              </p:cNvPr>
              <p:cNvSpPr txBox="1"/>
              <p:nvPr/>
            </p:nvSpPr>
            <p:spPr>
              <a:xfrm>
                <a:off x="985520" y="6239438"/>
                <a:ext cx="403352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Enlarge by scale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from (1, 10)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B619AA2-AC2C-4FF2-8651-6C62AB7B9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20" y="6239438"/>
                <a:ext cx="4033520" cy="483466"/>
              </a:xfrm>
              <a:prstGeom prst="rect">
                <a:avLst/>
              </a:prstGeom>
              <a:blipFill>
                <a:blip r:embed="rId5"/>
                <a:stretch>
                  <a:fillRect l="-1362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F8570AE-066A-4B7D-B475-B5BEC543D43A}"/>
                  </a:ext>
                </a:extLst>
              </p:cNvPr>
              <p:cNvSpPr txBox="1"/>
              <p:nvPr/>
            </p:nvSpPr>
            <p:spPr>
              <a:xfrm>
                <a:off x="6789740" y="6239438"/>
                <a:ext cx="403352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Enlarge by scale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from (10, 1)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F8570AE-066A-4B7D-B475-B5BEC543D4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740" y="6239438"/>
                <a:ext cx="4033520" cy="483466"/>
              </a:xfrm>
              <a:prstGeom prst="rect">
                <a:avLst/>
              </a:prstGeom>
              <a:blipFill>
                <a:blip r:embed="rId6"/>
                <a:stretch>
                  <a:fillRect l="-1362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60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Williamson</dc:creator>
  <cp:lastModifiedBy>Tom Williamson</cp:lastModifiedBy>
  <cp:revision>5</cp:revision>
  <cp:lastPrinted>2020-03-13T09:04:26Z</cp:lastPrinted>
  <dcterms:created xsi:type="dcterms:W3CDTF">2020-03-12T20:23:41Z</dcterms:created>
  <dcterms:modified xsi:type="dcterms:W3CDTF">2020-03-13T12:03:59Z</dcterms:modified>
</cp:coreProperties>
</file>