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202B-F138-48F3-B3C6-DD78B761E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48161-18DF-4D1C-817B-467020A7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4680-87DE-4157-A62B-3D708603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0C68A-73AB-4B95-8E8E-9851E3D4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0C7A3-1C97-4622-B9B7-77478A9C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5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D0A9-19DF-4C7E-A338-65A02676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AC35B-672F-46DE-BCCF-25B31528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F1C32-80E8-4CD3-89E7-37F749A8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58B5-9865-4E9B-91BD-9273395F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B5CD6-DA4D-4ADC-BBAB-0DD836B4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49C96-9515-439A-A522-9F44E7603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DADA6-1C5F-4397-8242-900E4AF4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9EBCB-0579-4192-9526-75368509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94532-28B7-42A0-A1D4-5E143C65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64E-890D-4833-9B19-56490B9F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0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148E-FB7E-467E-9DC9-C14FBCEF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6B67-89EE-4D84-9D8F-F4167087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0D1F6-17E7-447C-B4E0-C0947F91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1B42-3023-4BE6-ADC9-750860D2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D83C3-623B-4237-A5FA-98B1EC83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1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2398-B55B-4EE1-912F-82C97001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05BC2-9D77-4F41-A789-DA47696EF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66F2F-37A4-49F0-A5C5-5EF771DA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54948-ED03-4909-B397-231B3C39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68A6B-361A-48F0-B7C3-332A6DD2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5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B174-9E71-4BED-9F21-0E1B0049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B350-908D-43D0-A6AE-D9382BA24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CA3C2-9539-4F34-B560-09261FD97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7ADBD-96C9-4C4C-8F98-1F5CC9EB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640E9-EA61-4A63-8636-F917880B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956B1-E741-402F-83E6-5448113B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CA23-BB0D-4972-9735-56158D9D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C57D6-8149-4B62-9C52-A63CA8489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BC1F8-62DD-4AD1-A53F-7A2D91B5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56789-92F5-41D0-A1C0-8CCD9E1CF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E8768-C8A4-4193-84F4-6E79CFDFE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37389-3614-4775-A64D-30BD68F9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27EEB-52CC-473A-84E6-74B2B60A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7C4BF-9D00-4825-853E-4A3A437C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F3AF-FE69-47CB-A227-D4A1073C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1050E-D10E-45C4-A004-C5EC5C79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52526-E5F9-4A92-BCCD-B4402D69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E7992-8C2C-4F1C-B75F-7E63583F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4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F1DBF-3225-4811-AA4B-9C31A30D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DEBDF-EB4C-42D7-BB38-23260BE1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B749F-01DC-46EB-81AC-C62DDCC9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0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4798-FA00-448B-96A1-CC37031A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5859-F1A0-4CCB-97D0-1BD79286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C415A-04D1-4135-960F-E45DD1518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4D00A-4985-4F11-BF81-BEC82350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2CEDC-C0BF-40FE-9DA0-67A38F06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7158C-FD7D-4751-AAB1-7A408E93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59E9-3335-4BBB-95E5-63E8B26C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80449-E02D-4D43-B4A5-06E6662F5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777C2-614A-498E-A3A3-AEBED10B1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D582C-D1E4-4F92-B1F7-AC771621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B1117-03EA-4B53-9FD9-D65C9B7C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851D1-667B-4A62-BEAF-03DD40F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7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B34D3-F29F-419F-AD6A-1E2E4A488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41EB6-B1B8-4C49-8152-BA233F40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B322E-FA01-44D8-81E9-83E0044A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F28C-1599-429A-9DBD-AFE59B277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FCAA5-A481-469A-A71D-E72955BC5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1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71ED15-E546-4F3F-BCC5-31758261AAE1}"/>
              </a:ext>
            </a:extLst>
          </p:cNvPr>
          <p:cNvSpPr txBox="1"/>
          <p:nvPr/>
        </p:nvSpPr>
        <p:spPr>
          <a:xfrm>
            <a:off x="43688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3EA6-39A3-4C7D-887C-AEABC0E40026}"/>
              </a:ext>
            </a:extLst>
          </p:cNvPr>
          <p:cNvSpPr txBox="1"/>
          <p:nvPr/>
        </p:nvSpPr>
        <p:spPr>
          <a:xfrm>
            <a:off x="985520" y="305966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-1 from (8, 4)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7BF1C4-86E2-4F8A-BCA1-96FDE2451F0D}"/>
              </a:ext>
            </a:extLst>
          </p:cNvPr>
          <p:cNvSpPr txBox="1"/>
          <p:nvPr/>
        </p:nvSpPr>
        <p:spPr>
          <a:xfrm>
            <a:off x="634270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7A26FA-0B66-456B-AFEB-6463D238307D}"/>
              </a:ext>
            </a:extLst>
          </p:cNvPr>
          <p:cNvSpPr txBox="1"/>
          <p:nvPr/>
        </p:nvSpPr>
        <p:spPr>
          <a:xfrm>
            <a:off x="60960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0EA0DF-4293-48EF-A258-1E951E02C055}"/>
              </a:ext>
            </a:extLst>
          </p:cNvPr>
          <p:cNvSpPr txBox="1"/>
          <p:nvPr/>
        </p:nvSpPr>
        <p:spPr>
          <a:xfrm>
            <a:off x="651542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F2807F-9B56-4140-BAC6-E58620013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0" y="26194"/>
            <a:ext cx="2984758" cy="291004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27CB6D-F787-45BE-9BAF-FD20F22CF751}"/>
              </a:ext>
            </a:extLst>
          </p:cNvPr>
          <p:cNvSpPr txBox="1"/>
          <p:nvPr/>
        </p:nvSpPr>
        <p:spPr>
          <a:xfrm>
            <a:off x="7223760" y="305966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-1 from (9, 4)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4BC6E3-AFDF-460F-8D03-0A27852A2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100" y="26194"/>
            <a:ext cx="2984758" cy="291004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BF9C180-CD05-47BF-80ED-3DB64FBAA76F}"/>
              </a:ext>
            </a:extLst>
          </p:cNvPr>
          <p:cNvSpPr txBox="1"/>
          <p:nvPr/>
        </p:nvSpPr>
        <p:spPr>
          <a:xfrm>
            <a:off x="1001839" y="642131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-1 from (7, 4)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88F1EC4-8CEC-4114-99B1-4D4DE3B24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0" y="3429000"/>
            <a:ext cx="2984758" cy="29100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6A40CBD-AD8E-4B70-BF63-8BA8C9AB807A}"/>
              </a:ext>
            </a:extLst>
          </p:cNvPr>
          <p:cNvSpPr txBox="1"/>
          <p:nvPr/>
        </p:nvSpPr>
        <p:spPr>
          <a:xfrm>
            <a:off x="7359779" y="6438804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-1 from (6, 4)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E7044CB-B9B9-4EC0-A5F2-610B260EB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100" y="3490714"/>
            <a:ext cx="2984758" cy="291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0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71ED15-E546-4F3F-BCC5-31758261AAE1}"/>
              </a:ext>
            </a:extLst>
          </p:cNvPr>
          <p:cNvSpPr txBox="1"/>
          <p:nvPr/>
        </p:nvSpPr>
        <p:spPr>
          <a:xfrm>
            <a:off x="43688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3EA6-39A3-4C7D-887C-AEABC0E40026}"/>
              </a:ext>
            </a:extLst>
          </p:cNvPr>
          <p:cNvSpPr txBox="1"/>
          <p:nvPr/>
        </p:nvSpPr>
        <p:spPr>
          <a:xfrm>
            <a:off x="985520" y="305966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-1 from (6, 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7BF1C4-86E2-4F8A-BCA1-96FDE2451F0D}"/>
              </a:ext>
            </a:extLst>
          </p:cNvPr>
          <p:cNvSpPr txBox="1"/>
          <p:nvPr/>
        </p:nvSpPr>
        <p:spPr>
          <a:xfrm>
            <a:off x="634270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7A26FA-0B66-456B-AFEB-6463D238307D}"/>
              </a:ext>
            </a:extLst>
          </p:cNvPr>
          <p:cNvSpPr txBox="1"/>
          <p:nvPr/>
        </p:nvSpPr>
        <p:spPr>
          <a:xfrm>
            <a:off x="60960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0EA0DF-4293-48EF-A258-1E951E02C055}"/>
              </a:ext>
            </a:extLst>
          </p:cNvPr>
          <p:cNvSpPr txBox="1"/>
          <p:nvPr/>
        </p:nvSpPr>
        <p:spPr>
          <a:xfrm>
            <a:off x="651542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F2807F-9B56-4140-BAC6-E58620013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0" y="26194"/>
            <a:ext cx="2984758" cy="291004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27CB6D-F787-45BE-9BAF-FD20F22CF751}"/>
              </a:ext>
            </a:extLst>
          </p:cNvPr>
          <p:cNvSpPr txBox="1"/>
          <p:nvPr/>
        </p:nvSpPr>
        <p:spPr>
          <a:xfrm>
            <a:off x="7223760" y="305966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-2 from (6, 2)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4BC6E3-AFDF-460F-8D03-0A27852A2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100" y="26194"/>
            <a:ext cx="2984758" cy="291004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BF9C180-CD05-47BF-80ED-3DB64FBAA76F}"/>
              </a:ext>
            </a:extLst>
          </p:cNvPr>
          <p:cNvSpPr txBox="1"/>
          <p:nvPr/>
        </p:nvSpPr>
        <p:spPr>
          <a:xfrm>
            <a:off x="1127760" y="648866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-2 from (6, 3)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88F1EC4-8CEC-4114-99B1-4D4DE3B24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0" y="3429000"/>
            <a:ext cx="2984758" cy="29100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6A40CBD-AD8E-4B70-BF63-8BA8C9AB807A}"/>
              </a:ext>
            </a:extLst>
          </p:cNvPr>
          <p:cNvSpPr txBox="1"/>
          <p:nvPr/>
        </p:nvSpPr>
        <p:spPr>
          <a:xfrm>
            <a:off x="7359779" y="6462474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-3 from (7,3)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E7044CB-B9B9-4EC0-A5F2-610B260EB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100" y="3429000"/>
            <a:ext cx="2984758" cy="291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0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Williamson</dc:creator>
  <cp:lastModifiedBy>Tom Williamson</cp:lastModifiedBy>
  <cp:revision>7</cp:revision>
  <dcterms:created xsi:type="dcterms:W3CDTF">2020-03-12T20:23:41Z</dcterms:created>
  <dcterms:modified xsi:type="dcterms:W3CDTF">2020-03-13T09:07:15Z</dcterms:modified>
</cp:coreProperties>
</file>